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5" r:id="rId4"/>
    <p:sldId id="262" r:id="rId5"/>
    <p:sldId id="273" r:id="rId6"/>
    <p:sldId id="276" r:id="rId7"/>
    <p:sldId id="275" r:id="rId8"/>
    <p:sldId id="277" r:id="rId9"/>
    <p:sldId id="269" r:id="rId10"/>
    <p:sldId id="278" r:id="rId11"/>
    <p:sldId id="272" r:id="rId12"/>
    <p:sldId id="279" r:id="rId13"/>
    <p:sldId id="271" r:id="rId14"/>
    <p:sldId id="284" r:id="rId15"/>
    <p:sldId id="285" r:id="rId16"/>
    <p:sldId id="286" r:id="rId17"/>
    <p:sldId id="270" r:id="rId18"/>
    <p:sldId id="280" r:id="rId19"/>
    <p:sldId id="281" r:id="rId20"/>
    <p:sldId id="288" r:id="rId21"/>
    <p:sldId id="283" r:id="rId22"/>
    <p:sldId id="259" r:id="rId23"/>
    <p:sldId id="282" r:id="rId24"/>
    <p:sldId id="266" r:id="rId25"/>
    <p:sldId id="268" r:id="rId26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22" autoAdjust="0"/>
  </p:normalViewPr>
  <p:slideViewPr>
    <p:cSldViewPr>
      <p:cViewPr varScale="1">
        <p:scale>
          <a:sx n="70" d="100"/>
          <a:sy n="70" d="100"/>
        </p:scale>
        <p:origin x="20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DADEF6-BC48-4D10-AFBC-D573B942B9D8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98C61628-1CFA-4A1F-B88D-B35BF8CB63FE}">
      <dgm:prSet phldrT="[文本]" custT="1"/>
      <dgm:spPr/>
      <dgm:t>
        <a:bodyPr/>
        <a:lstStyle/>
        <a:p>
          <a:r>
            <a: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rPr>
            <a:t>开始</a:t>
          </a:r>
        </a:p>
      </dgm:t>
    </dgm:pt>
    <dgm:pt modelId="{CB558A76-8946-48A5-AEA6-5B1326192703}" type="parTrans" cxnId="{999F3086-1667-482C-8DB4-687AC0738FB4}">
      <dgm:prSet/>
      <dgm:spPr/>
      <dgm:t>
        <a:bodyPr/>
        <a:lstStyle/>
        <a:p>
          <a:endParaRPr lang="zh-CN" altLang="en-US"/>
        </a:p>
      </dgm:t>
    </dgm:pt>
    <dgm:pt modelId="{A283C028-B64F-4D0E-9048-948981D57A10}" type="sibTrans" cxnId="{999F3086-1667-482C-8DB4-687AC0738FB4}">
      <dgm:prSet/>
      <dgm:spPr/>
      <dgm:t>
        <a:bodyPr/>
        <a:lstStyle/>
        <a:p>
          <a:endParaRPr lang="zh-CN" altLang="en-US"/>
        </a:p>
      </dgm:t>
    </dgm:pt>
    <dgm:pt modelId="{1F092EF7-1253-4230-99D5-10C43DF9D3FA}">
      <dgm:prSet phldrT="[文本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注册</a:t>
          </a:r>
        </a:p>
      </dgm:t>
    </dgm:pt>
    <dgm:pt modelId="{3BFA7FBC-E990-4B56-B8C4-0A78DCB94E16}" type="parTrans" cxnId="{C4D29960-55FA-4D00-A6EA-E002526AF0AC}">
      <dgm:prSet/>
      <dgm:spPr/>
      <dgm:t>
        <a:bodyPr/>
        <a:lstStyle/>
        <a:p>
          <a:endParaRPr lang="zh-CN" altLang="en-US"/>
        </a:p>
      </dgm:t>
    </dgm:pt>
    <dgm:pt modelId="{A1EFB040-956C-46D8-B0E5-270A47B707BC}" type="sibTrans" cxnId="{C4D29960-55FA-4D00-A6EA-E002526AF0AC}">
      <dgm:prSet/>
      <dgm:spPr/>
      <dgm:t>
        <a:bodyPr/>
        <a:lstStyle/>
        <a:p>
          <a:endParaRPr lang="zh-CN" altLang="en-US"/>
        </a:p>
      </dgm:t>
    </dgm:pt>
    <dgm:pt modelId="{7350D30A-0C1A-4712-92AF-B8A8501D9ABF}">
      <dgm:prSet phldrT="[文本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用户登录</a:t>
          </a:r>
        </a:p>
      </dgm:t>
    </dgm:pt>
    <dgm:pt modelId="{C95CFAB2-EE58-418B-B9B2-273265B94B7B}" type="parTrans" cxnId="{E67B29F4-1103-4725-8C40-035B574EF35B}">
      <dgm:prSet/>
      <dgm:spPr/>
      <dgm:t>
        <a:bodyPr/>
        <a:lstStyle/>
        <a:p>
          <a:endParaRPr lang="zh-CN" altLang="en-US"/>
        </a:p>
      </dgm:t>
    </dgm:pt>
    <dgm:pt modelId="{140FEB8A-C808-45CE-A7D3-CF623480D36E}" type="sibTrans" cxnId="{E67B29F4-1103-4725-8C40-035B574EF35B}">
      <dgm:prSet/>
      <dgm:spPr/>
      <dgm:t>
        <a:bodyPr/>
        <a:lstStyle/>
        <a:p>
          <a:endParaRPr lang="zh-CN" altLang="en-US"/>
        </a:p>
      </dgm:t>
    </dgm:pt>
    <dgm:pt modelId="{97578823-7BD5-4E54-A9F1-0ED43A9BBAE2}">
      <dgm:prSet phldrT="[文本]" custT="1"/>
      <dgm:spPr/>
      <dgm:t>
        <a:bodyPr/>
        <a:lstStyle/>
        <a:p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忘记密码</a:t>
          </a:r>
        </a:p>
      </dgm:t>
    </dgm:pt>
    <dgm:pt modelId="{2FBF8E0B-041F-4564-95EC-FAB77E7F9CE8}" type="parTrans" cxnId="{88C54444-5A6A-4470-A73F-1FE6B81F7082}">
      <dgm:prSet/>
      <dgm:spPr/>
      <dgm:t>
        <a:bodyPr/>
        <a:lstStyle/>
        <a:p>
          <a:endParaRPr lang="zh-CN" altLang="en-US"/>
        </a:p>
      </dgm:t>
    </dgm:pt>
    <dgm:pt modelId="{D67A5B4A-F093-4019-9279-9ACF53EBE685}" type="sibTrans" cxnId="{88C54444-5A6A-4470-A73F-1FE6B81F7082}">
      <dgm:prSet/>
      <dgm:spPr/>
      <dgm:t>
        <a:bodyPr/>
        <a:lstStyle/>
        <a:p>
          <a:endParaRPr lang="zh-CN" altLang="en-US"/>
        </a:p>
      </dgm:t>
    </dgm:pt>
    <dgm:pt modelId="{CA2F5E89-9CC2-4ED7-B247-400FBBCC8821}">
      <dgm:prSet phldrT="[文本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主界面</a:t>
          </a:r>
        </a:p>
      </dgm:t>
    </dgm:pt>
    <dgm:pt modelId="{8453711C-5DBE-4717-BFC4-867C9DA23CE6}" type="parTrans" cxnId="{C40E3D80-7130-468B-B6E0-F385584319FF}">
      <dgm:prSet/>
      <dgm:spPr/>
      <dgm:t>
        <a:bodyPr/>
        <a:lstStyle/>
        <a:p>
          <a:endParaRPr lang="zh-CN" altLang="en-US"/>
        </a:p>
      </dgm:t>
    </dgm:pt>
    <dgm:pt modelId="{C6EACEEC-A48E-4C17-A1B8-CD0FE954E406}" type="sibTrans" cxnId="{C40E3D80-7130-468B-B6E0-F385584319FF}">
      <dgm:prSet/>
      <dgm:spPr/>
      <dgm:t>
        <a:bodyPr/>
        <a:lstStyle/>
        <a:p>
          <a:endParaRPr lang="zh-CN" altLang="en-US"/>
        </a:p>
      </dgm:t>
    </dgm:pt>
    <dgm:pt modelId="{D7CE82D4-10EE-4513-9DC3-A9C2E8D0688F}">
      <dgm:prSet phldrT="[文本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时钟模块</a:t>
          </a:r>
        </a:p>
      </dgm:t>
    </dgm:pt>
    <dgm:pt modelId="{EC3628D4-B9D7-4DDE-B11A-82EBD9B0F9AE}" type="parTrans" cxnId="{D1F47263-5B88-4FED-B441-75E6BF6DF76D}">
      <dgm:prSet/>
      <dgm:spPr/>
      <dgm:t>
        <a:bodyPr/>
        <a:lstStyle/>
        <a:p>
          <a:endParaRPr lang="zh-CN" altLang="en-US"/>
        </a:p>
      </dgm:t>
    </dgm:pt>
    <dgm:pt modelId="{71955BBC-32E5-41DB-9070-D82A740D22A7}" type="sibTrans" cxnId="{D1F47263-5B88-4FED-B441-75E6BF6DF76D}">
      <dgm:prSet/>
      <dgm:spPr/>
      <dgm:t>
        <a:bodyPr/>
        <a:lstStyle/>
        <a:p>
          <a:endParaRPr lang="zh-CN" altLang="en-US"/>
        </a:p>
      </dgm:t>
    </dgm:pt>
    <dgm:pt modelId="{DDFF5C2A-508C-4EF8-B7E0-4B598D669393}">
      <dgm:prSet phldrT="[文本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我的车辆</a:t>
          </a:r>
        </a:p>
      </dgm:t>
    </dgm:pt>
    <dgm:pt modelId="{FCE02048-2ED6-41AA-84A0-13F397483A00}" type="parTrans" cxnId="{B3024DD4-21D3-4623-98DC-1A1EF0F43C03}">
      <dgm:prSet/>
      <dgm:spPr/>
      <dgm:t>
        <a:bodyPr/>
        <a:lstStyle/>
        <a:p>
          <a:endParaRPr lang="zh-CN" altLang="en-US"/>
        </a:p>
      </dgm:t>
    </dgm:pt>
    <dgm:pt modelId="{ADFDCFBF-076D-42ED-9AD6-57265BC09C86}" type="sibTrans" cxnId="{B3024DD4-21D3-4623-98DC-1A1EF0F43C03}">
      <dgm:prSet/>
      <dgm:spPr/>
      <dgm:t>
        <a:bodyPr/>
        <a:lstStyle/>
        <a:p>
          <a:endParaRPr lang="zh-CN" altLang="en-US"/>
        </a:p>
      </dgm:t>
    </dgm:pt>
    <dgm:pt modelId="{4CC3AE5F-4BDA-4146-91A1-2954DCF37EFF}">
      <dgm:prSet phldrT="[文本]" custT="1"/>
      <dgm:spPr/>
      <dgm:t>
        <a:bodyPr/>
        <a:lstStyle/>
        <a:p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导航模块</a:t>
          </a:r>
        </a:p>
      </dgm:t>
    </dgm:pt>
    <dgm:pt modelId="{E292CEAF-2BC9-468F-B8FE-703786627590}" type="parTrans" cxnId="{DCCAB8EB-17C1-45C2-A248-BC064262416E}">
      <dgm:prSet/>
      <dgm:spPr/>
      <dgm:t>
        <a:bodyPr/>
        <a:lstStyle/>
        <a:p>
          <a:endParaRPr lang="zh-CN" altLang="en-US"/>
        </a:p>
      </dgm:t>
    </dgm:pt>
    <dgm:pt modelId="{1E04E0E2-44D7-401B-BF71-E0D76520E962}" type="sibTrans" cxnId="{DCCAB8EB-17C1-45C2-A248-BC064262416E}">
      <dgm:prSet/>
      <dgm:spPr/>
      <dgm:t>
        <a:bodyPr/>
        <a:lstStyle/>
        <a:p>
          <a:endParaRPr lang="zh-CN" altLang="en-US"/>
        </a:p>
      </dgm:t>
    </dgm:pt>
    <dgm:pt modelId="{94C61F5F-1289-4F6A-84DB-6639D7681854}">
      <dgm:prSet phldrT="[文本]"/>
      <dgm:spPr/>
      <dgm:t>
        <a:bodyPr/>
        <a:lstStyle/>
        <a:p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剩余里程预测和电量查询</a:t>
          </a:r>
        </a:p>
      </dgm:t>
    </dgm:pt>
    <dgm:pt modelId="{6E9ECAB9-71C3-4A16-A6E1-51A8B4F1CFFA}" type="parTrans" cxnId="{1048E7DC-ACE0-46BB-BADE-86C412BE85A2}">
      <dgm:prSet/>
      <dgm:spPr/>
      <dgm:t>
        <a:bodyPr/>
        <a:lstStyle/>
        <a:p>
          <a:endParaRPr lang="zh-CN" altLang="en-US"/>
        </a:p>
      </dgm:t>
    </dgm:pt>
    <dgm:pt modelId="{CB3FC683-D175-4516-A2D9-0CC6CB3AB53B}" type="sibTrans" cxnId="{1048E7DC-ACE0-46BB-BADE-86C412BE85A2}">
      <dgm:prSet/>
      <dgm:spPr/>
      <dgm:t>
        <a:bodyPr/>
        <a:lstStyle/>
        <a:p>
          <a:endParaRPr lang="zh-CN" altLang="en-US"/>
        </a:p>
      </dgm:t>
    </dgm:pt>
    <dgm:pt modelId="{819ADB03-F9A7-4AB6-A6FC-0FF6B59327C0}">
      <dgm:prSet phldrT="[文本]" custT="1"/>
      <dgm:spPr/>
      <dgm:t>
        <a:bodyPr/>
        <a:lstStyle/>
        <a:p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充电模块</a:t>
          </a:r>
        </a:p>
      </dgm:t>
    </dgm:pt>
    <dgm:pt modelId="{936911B9-4694-4795-89A0-DF999336AEC2}" type="parTrans" cxnId="{E62E1B13-8F89-4E3F-A9EE-2DB88219AE42}">
      <dgm:prSet/>
      <dgm:spPr/>
      <dgm:t>
        <a:bodyPr/>
        <a:lstStyle/>
        <a:p>
          <a:endParaRPr lang="zh-CN" altLang="en-US"/>
        </a:p>
      </dgm:t>
    </dgm:pt>
    <dgm:pt modelId="{89FC592E-BFB3-4F50-AA01-8D439E01C4A5}" type="sibTrans" cxnId="{E62E1B13-8F89-4E3F-A9EE-2DB88219AE42}">
      <dgm:prSet/>
      <dgm:spPr/>
      <dgm:t>
        <a:bodyPr/>
        <a:lstStyle/>
        <a:p>
          <a:endParaRPr lang="zh-CN" altLang="en-US"/>
        </a:p>
      </dgm:t>
    </dgm:pt>
    <dgm:pt modelId="{613AE158-625B-4646-A179-BB171A44FC0F}">
      <dgm:prSet phldrT="[文本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记录查询</a:t>
          </a:r>
        </a:p>
      </dgm:t>
    </dgm:pt>
    <dgm:pt modelId="{7FC70975-AE26-436A-9768-3B08E09C56A7}" type="parTrans" cxnId="{BDD1BC77-AFD7-4C03-89F0-91D18D61F411}">
      <dgm:prSet/>
      <dgm:spPr/>
      <dgm:t>
        <a:bodyPr/>
        <a:lstStyle/>
        <a:p>
          <a:endParaRPr lang="zh-CN" altLang="en-US"/>
        </a:p>
      </dgm:t>
    </dgm:pt>
    <dgm:pt modelId="{8C765C88-AAE4-4454-97C1-3818A1A36EDE}" type="sibTrans" cxnId="{BDD1BC77-AFD7-4C03-89F0-91D18D61F411}">
      <dgm:prSet/>
      <dgm:spPr/>
      <dgm:t>
        <a:bodyPr/>
        <a:lstStyle/>
        <a:p>
          <a:endParaRPr lang="zh-CN" altLang="en-US"/>
        </a:p>
      </dgm:t>
    </dgm:pt>
    <dgm:pt modelId="{11F9ACFC-9C65-4245-B16A-CBF63E9465EA}" type="pres">
      <dgm:prSet presAssocID="{7CDADEF6-BC48-4D10-AFBC-D573B942B9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0B34A99-679C-4A5B-A3C2-65347F20C52D}" type="pres">
      <dgm:prSet presAssocID="{98C61628-1CFA-4A1F-B88D-B35BF8CB63FE}" presName="hierRoot1" presStyleCnt="0"/>
      <dgm:spPr/>
    </dgm:pt>
    <dgm:pt modelId="{AD267AAB-D4C3-4912-A7E6-278CEF0D0B1B}" type="pres">
      <dgm:prSet presAssocID="{98C61628-1CFA-4A1F-B88D-B35BF8CB63FE}" presName="composite" presStyleCnt="0"/>
      <dgm:spPr/>
    </dgm:pt>
    <dgm:pt modelId="{D40C85E7-AE0B-414F-A49F-2069875D7D74}" type="pres">
      <dgm:prSet presAssocID="{98C61628-1CFA-4A1F-B88D-B35BF8CB63FE}" presName="background" presStyleLbl="node0" presStyleIdx="0" presStyleCnt="1"/>
      <dgm:spPr/>
    </dgm:pt>
    <dgm:pt modelId="{38256620-8D33-4929-9540-EE1E69C152E1}" type="pres">
      <dgm:prSet presAssocID="{98C61628-1CFA-4A1F-B88D-B35BF8CB63FE}" presName="text" presStyleLbl="fgAcc0" presStyleIdx="0" presStyleCnt="1" custLinFactNeighborX="-24965" custLinFactNeighborY="-5898">
        <dgm:presLayoutVars>
          <dgm:chPref val="3"/>
        </dgm:presLayoutVars>
      </dgm:prSet>
      <dgm:spPr/>
    </dgm:pt>
    <dgm:pt modelId="{495FCF0F-B35B-4A87-9E40-05E6D8CDFCD1}" type="pres">
      <dgm:prSet presAssocID="{98C61628-1CFA-4A1F-B88D-B35BF8CB63FE}" presName="hierChild2" presStyleCnt="0"/>
      <dgm:spPr/>
    </dgm:pt>
    <dgm:pt modelId="{6B74A37C-9E11-4F1C-8BB5-0A81F64CD07F}" type="pres">
      <dgm:prSet presAssocID="{3BFA7FBC-E990-4B56-B8C4-0A78DCB94E16}" presName="Name10" presStyleLbl="parChTrans1D2" presStyleIdx="0" presStyleCnt="3"/>
      <dgm:spPr/>
    </dgm:pt>
    <dgm:pt modelId="{FDCD62A4-F1B0-47D7-B8A7-C852381B1312}" type="pres">
      <dgm:prSet presAssocID="{1F092EF7-1253-4230-99D5-10C43DF9D3FA}" presName="hierRoot2" presStyleCnt="0"/>
      <dgm:spPr/>
    </dgm:pt>
    <dgm:pt modelId="{4A2344F5-2439-4C34-82B5-0E1CE4BCCD6F}" type="pres">
      <dgm:prSet presAssocID="{1F092EF7-1253-4230-99D5-10C43DF9D3FA}" presName="composite2" presStyleCnt="0"/>
      <dgm:spPr/>
    </dgm:pt>
    <dgm:pt modelId="{0613B444-5ED3-4C61-BF0D-57ADAE6D4651}" type="pres">
      <dgm:prSet presAssocID="{1F092EF7-1253-4230-99D5-10C43DF9D3FA}" presName="background2" presStyleLbl="node2" presStyleIdx="0" presStyleCnt="3"/>
      <dgm:spPr/>
    </dgm:pt>
    <dgm:pt modelId="{1DD9DF51-215E-4F05-91FA-3C35452F87DF}" type="pres">
      <dgm:prSet presAssocID="{1F092EF7-1253-4230-99D5-10C43DF9D3FA}" presName="text2" presStyleLbl="fgAcc2" presStyleIdx="0" presStyleCnt="3">
        <dgm:presLayoutVars>
          <dgm:chPref val="3"/>
        </dgm:presLayoutVars>
      </dgm:prSet>
      <dgm:spPr/>
    </dgm:pt>
    <dgm:pt modelId="{B77A3D7F-F4E9-4988-B220-413C617894EE}" type="pres">
      <dgm:prSet presAssocID="{1F092EF7-1253-4230-99D5-10C43DF9D3FA}" presName="hierChild3" presStyleCnt="0"/>
      <dgm:spPr/>
    </dgm:pt>
    <dgm:pt modelId="{4EFCCD02-2F42-41B6-9300-3B29F46F70E1}" type="pres">
      <dgm:prSet presAssocID="{C95CFAB2-EE58-418B-B9B2-273265B94B7B}" presName="Name10" presStyleLbl="parChTrans1D2" presStyleIdx="1" presStyleCnt="3"/>
      <dgm:spPr/>
    </dgm:pt>
    <dgm:pt modelId="{8CDABECE-C0A0-48D4-B987-7E17D5A3C31D}" type="pres">
      <dgm:prSet presAssocID="{7350D30A-0C1A-4712-92AF-B8A8501D9ABF}" presName="hierRoot2" presStyleCnt="0"/>
      <dgm:spPr/>
    </dgm:pt>
    <dgm:pt modelId="{1ABD5000-1785-432B-9B97-48381C901ABE}" type="pres">
      <dgm:prSet presAssocID="{7350D30A-0C1A-4712-92AF-B8A8501D9ABF}" presName="composite2" presStyleCnt="0"/>
      <dgm:spPr/>
    </dgm:pt>
    <dgm:pt modelId="{C338538A-2256-40B6-9588-91B37780A75D}" type="pres">
      <dgm:prSet presAssocID="{7350D30A-0C1A-4712-92AF-B8A8501D9ABF}" presName="background2" presStyleLbl="node2" presStyleIdx="1" presStyleCnt="3"/>
      <dgm:spPr/>
    </dgm:pt>
    <dgm:pt modelId="{2D9E2B30-C306-4876-A09F-7DA0425A850B}" type="pres">
      <dgm:prSet presAssocID="{7350D30A-0C1A-4712-92AF-B8A8501D9ABF}" presName="text2" presStyleLbl="fgAcc2" presStyleIdx="1" presStyleCnt="3" custScaleX="128711">
        <dgm:presLayoutVars>
          <dgm:chPref val="3"/>
        </dgm:presLayoutVars>
      </dgm:prSet>
      <dgm:spPr/>
    </dgm:pt>
    <dgm:pt modelId="{40001587-F174-45E8-B748-7169E72AA470}" type="pres">
      <dgm:prSet presAssocID="{7350D30A-0C1A-4712-92AF-B8A8501D9ABF}" presName="hierChild3" presStyleCnt="0"/>
      <dgm:spPr/>
    </dgm:pt>
    <dgm:pt modelId="{AEF492E8-235F-417C-93E2-D0BF4C0C8F5A}" type="pres">
      <dgm:prSet presAssocID="{8453711C-5DBE-4717-BFC4-867C9DA23CE6}" presName="Name17" presStyleLbl="parChTrans1D3" presStyleIdx="0" presStyleCnt="1"/>
      <dgm:spPr/>
    </dgm:pt>
    <dgm:pt modelId="{CFD1F27A-9009-4066-9CB5-D81C0B600D8A}" type="pres">
      <dgm:prSet presAssocID="{CA2F5E89-9CC2-4ED7-B247-400FBBCC8821}" presName="hierRoot3" presStyleCnt="0"/>
      <dgm:spPr/>
    </dgm:pt>
    <dgm:pt modelId="{DDBBBCFD-3E27-4342-B260-E415CC9CD418}" type="pres">
      <dgm:prSet presAssocID="{CA2F5E89-9CC2-4ED7-B247-400FBBCC8821}" presName="composite3" presStyleCnt="0"/>
      <dgm:spPr/>
    </dgm:pt>
    <dgm:pt modelId="{5AE44EAB-3474-4705-80A5-48774BC49D66}" type="pres">
      <dgm:prSet presAssocID="{CA2F5E89-9CC2-4ED7-B247-400FBBCC8821}" presName="background3" presStyleLbl="node3" presStyleIdx="0" presStyleCnt="1"/>
      <dgm:spPr/>
    </dgm:pt>
    <dgm:pt modelId="{E00E8FC7-53E3-4220-ABFE-3FBD5625E69D}" type="pres">
      <dgm:prSet presAssocID="{CA2F5E89-9CC2-4ED7-B247-400FBBCC8821}" presName="text3" presStyleLbl="fgAcc3" presStyleIdx="0" presStyleCnt="1" custScaleX="136574">
        <dgm:presLayoutVars>
          <dgm:chPref val="3"/>
        </dgm:presLayoutVars>
      </dgm:prSet>
      <dgm:spPr/>
    </dgm:pt>
    <dgm:pt modelId="{14AA266E-C83F-4F1F-B3B1-A38A749588A1}" type="pres">
      <dgm:prSet presAssocID="{CA2F5E89-9CC2-4ED7-B247-400FBBCC8821}" presName="hierChild4" presStyleCnt="0"/>
      <dgm:spPr/>
    </dgm:pt>
    <dgm:pt modelId="{28E7F9D4-6C89-44E7-AECE-1825CCBC5D29}" type="pres">
      <dgm:prSet presAssocID="{EC3628D4-B9D7-4DDE-B11A-82EBD9B0F9AE}" presName="Name23" presStyleLbl="parChTrans1D4" presStyleIdx="0" presStyleCnt="6"/>
      <dgm:spPr/>
    </dgm:pt>
    <dgm:pt modelId="{8940D5AB-B72A-40A8-B467-BC2BA894797E}" type="pres">
      <dgm:prSet presAssocID="{D7CE82D4-10EE-4513-9DC3-A9C2E8D0688F}" presName="hierRoot4" presStyleCnt="0"/>
      <dgm:spPr/>
    </dgm:pt>
    <dgm:pt modelId="{8ED8A836-723A-43B3-A265-F4B695FEF126}" type="pres">
      <dgm:prSet presAssocID="{D7CE82D4-10EE-4513-9DC3-A9C2E8D0688F}" presName="composite4" presStyleCnt="0"/>
      <dgm:spPr/>
    </dgm:pt>
    <dgm:pt modelId="{735E9FAF-A2F1-44B8-B833-F60A8C0E8986}" type="pres">
      <dgm:prSet presAssocID="{D7CE82D4-10EE-4513-9DC3-A9C2E8D0688F}" presName="background4" presStyleLbl="node4" presStyleIdx="0" presStyleCnt="6"/>
      <dgm:spPr/>
    </dgm:pt>
    <dgm:pt modelId="{52158D28-1A31-4015-A2FD-26B8D7FA290E}" type="pres">
      <dgm:prSet presAssocID="{D7CE82D4-10EE-4513-9DC3-A9C2E8D0688F}" presName="text4" presStyleLbl="fgAcc4" presStyleIdx="0" presStyleCnt="6" custScaleX="133598">
        <dgm:presLayoutVars>
          <dgm:chPref val="3"/>
        </dgm:presLayoutVars>
      </dgm:prSet>
      <dgm:spPr/>
    </dgm:pt>
    <dgm:pt modelId="{6B7974D9-7D7D-476B-9A49-313F6A63D90A}" type="pres">
      <dgm:prSet presAssocID="{D7CE82D4-10EE-4513-9DC3-A9C2E8D0688F}" presName="hierChild5" presStyleCnt="0"/>
      <dgm:spPr/>
    </dgm:pt>
    <dgm:pt modelId="{4BFB8033-3FF9-44F6-AC92-3C7E008312D8}" type="pres">
      <dgm:prSet presAssocID="{FCE02048-2ED6-41AA-84A0-13F397483A00}" presName="Name23" presStyleLbl="parChTrans1D4" presStyleIdx="1" presStyleCnt="6"/>
      <dgm:spPr/>
    </dgm:pt>
    <dgm:pt modelId="{570BBA08-1C34-4E81-AAC3-45FA377BED41}" type="pres">
      <dgm:prSet presAssocID="{DDFF5C2A-508C-4EF8-B7E0-4B598D669393}" presName="hierRoot4" presStyleCnt="0"/>
      <dgm:spPr/>
    </dgm:pt>
    <dgm:pt modelId="{8878DBF3-EA5B-41DB-825E-F2AF3DA60B98}" type="pres">
      <dgm:prSet presAssocID="{DDFF5C2A-508C-4EF8-B7E0-4B598D669393}" presName="composite4" presStyleCnt="0"/>
      <dgm:spPr/>
    </dgm:pt>
    <dgm:pt modelId="{72948AA4-E31E-4D09-972C-21473F51BFD9}" type="pres">
      <dgm:prSet presAssocID="{DDFF5C2A-508C-4EF8-B7E0-4B598D669393}" presName="background4" presStyleLbl="node4" presStyleIdx="1" presStyleCnt="6"/>
      <dgm:spPr/>
    </dgm:pt>
    <dgm:pt modelId="{4015B808-1066-4342-8D10-F27822A173D3}" type="pres">
      <dgm:prSet presAssocID="{DDFF5C2A-508C-4EF8-B7E0-4B598D669393}" presName="text4" presStyleLbl="fgAcc4" presStyleIdx="1" presStyleCnt="6" custScaleX="129297">
        <dgm:presLayoutVars>
          <dgm:chPref val="3"/>
        </dgm:presLayoutVars>
      </dgm:prSet>
      <dgm:spPr/>
    </dgm:pt>
    <dgm:pt modelId="{9F0EE568-DD9C-45E3-B817-D59BB14A0BCE}" type="pres">
      <dgm:prSet presAssocID="{DDFF5C2A-508C-4EF8-B7E0-4B598D669393}" presName="hierChild5" presStyleCnt="0"/>
      <dgm:spPr/>
    </dgm:pt>
    <dgm:pt modelId="{2EB0E779-6CB4-46A8-9422-BC0D7391F596}" type="pres">
      <dgm:prSet presAssocID="{E292CEAF-2BC9-468F-B8FE-703786627590}" presName="Name23" presStyleLbl="parChTrans1D4" presStyleIdx="2" presStyleCnt="6"/>
      <dgm:spPr/>
    </dgm:pt>
    <dgm:pt modelId="{5D5591B6-03B4-4F70-B9C9-CA442F2DC529}" type="pres">
      <dgm:prSet presAssocID="{4CC3AE5F-4BDA-4146-91A1-2954DCF37EFF}" presName="hierRoot4" presStyleCnt="0"/>
      <dgm:spPr/>
    </dgm:pt>
    <dgm:pt modelId="{2084C2CD-EE91-42C1-AC0E-4EEBE0332F6B}" type="pres">
      <dgm:prSet presAssocID="{4CC3AE5F-4BDA-4146-91A1-2954DCF37EFF}" presName="composite4" presStyleCnt="0"/>
      <dgm:spPr/>
    </dgm:pt>
    <dgm:pt modelId="{E528B2CD-862F-465B-988A-A45A30DE2717}" type="pres">
      <dgm:prSet presAssocID="{4CC3AE5F-4BDA-4146-91A1-2954DCF37EFF}" presName="background4" presStyleLbl="node4" presStyleIdx="2" presStyleCnt="6"/>
      <dgm:spPr/>
    </dgm:pt>
    <dgm:pt modelId="{D62F0883-9444-4135-BB77-01E2E429F1BA}" type="pres">
      <dgm:prSet presAssocID="{4CC3AE5F-4BDA-4146-91A1-2954DCF37EFF}" presName="text4" presStyleLbl="fgAcc4" presStyleIdx="2" presStyleCnt="6" custScaleX="140674">
        <dgm:presLayoutVars>
          <dgm:chPref val="3"/>
        </dgm:presLayoutVars>
      </dgm:prSet>
      <dgm:spPr/>
    </dgm:pt>
    <dgm:pt modelId="{9F8BBFCA-F534-4BA9-8886-5A70DDEC2328}" type="pres">
      <dgm:prSet presAssocID="{4CC3AE5F-4BDA-4146-91A1-2954DCF37EFF}" presName="hierChild5" presStyleCnt="0"/>
      <dgm:spPr/>
    </dgm:pt>
    <dgm:pt modelId="{E2F53DA2-54BF-4055-9C68-DD023E045304}" type="pres">
      <dgm:prSet presAssocID="{6E9ECAB9-71C3-4A16-A6E1-51A8B4F1CFFA}" presName="Name23" presStyleLbl="parChTrans1D4" presStyleIdx="3" presStyleCnt="6"/>
      <dgm:spPr/>
    </dgm:pt>
    <dgm:pt modelId="{B105D829-3278-4CC3-885B-5CC7143377D9}" type="pres">
      <dgm:prSet presAssocID="{94C61F5F-1289-4F6A-84DB-6639D7681854}" presName="hierRoot4" presStyleCnt="0"/>
      <dgm:spPr/>
    </dgm:pt>
    <dgm:pt modelId="{DF6DB2C7-D575-4514-95B7-14108F994A4B}" type="pres">
      <dgm:prSet presAssocID="{94C61F5F-1289-4F6A-84DB-6639D7681854}" presName="composite4" presStyleCnt="0"/>
      <dgm:spPr/>
    </dgm:pt>
    <dgm:pt modelId="{96C71285-4C53-498D-A9A6-9FD58D22C706}" type="pres">
      <dgm:prSet presAssocID="{94C61F5F-1289-4F6A-84DB-6639D7681854}" presName="background4" presStyleLbl="node4" presStyleIdx="3" presStyleCnt="6"/>
      <dgm:spPr/>
    </dgm:pt>
    <dgm:pt modelId="{CF527BFE-AB20-445C-82CD-6EAA344E911A}" type="pres">
      <dgm:prSet presAssocID="{94C61F5F-1289-4F6A-84DB-6639D7681854}" presName="text4" presStyleLbl="fgAcc4" presStyleIdx="3" presStyleCnt="6">
        <dgm:presLayoutVars>
          <dgm:chPref val="3"/>
        </dgm:presLayoutVars>
      </dgm:prSet>
      <dgm:spPr/>
    </dgm:pt>
    <dgm:pt modelId="{A025E496-367A-48A4-A18E-64CCD6F1956A}" type="pres">
      <dgm:prSet presAssocID="{94C61F5F-1289-4F6A-84DB-6639D7681854}" presName="hierChild5" presStyleCnt="0"/>
      <dgm:spPr/>
    </dgm:pt>
    <dgm:pt modelId="{C1AC1CA4-C2A6-4E76-9E62-E7AFE5BD0260}" type="pres">
      <dgm:prSet presAssocID="{936911B9-4694-4795-89A0-DF999336AEC2}" presName="Name23" presStyleLbl="parChTrans1D4" presStyleIdx="4" presStyleCnt="6"/>
      <dgm:spPr/>
    </dgm:pt>
    <dgm:pt modelId="{514B5AD8-FA85-49D1-952E-C88BFCBDDF8C}" type="pres">
      <dgm:prSet presAssocID="{819ADB03-F9A7-4AB6-A6FC-0FF6B59327C0}" presName="hierRoot4" presStyleCnt="0"/>
      <dgm:spPr/>
    </dgm:pt>
    <dgm:pt modelId="{4D4072E7-3761-473C-BBD1-C8B9DC92B615}" type="pres">
      <dgm:prSet presAssocID="{819ADB03-F9A7-4AB6-A6FC-0FF6B59327C0}" presName="composite4" presStyleCnt="0"/>
      <dgm:spPr/>
    </dgm:pt>
    <dgm:pt modelId="{D24F5B2C-A6BA-4421-A882-9DA4297C79ED}" type="pres">
      <dgm:prSet presAssocID="{819ADB03-F9A7-4AB6-A6FC-0FF6B59327C0}" presName="background4" presStyleLbl="node4" presStyleIdx="4" presStyleCnt="6"/>
      <dgm:spPr/>
    </dgm:pt>
    <dgm:pt modelId="{E3B4419E-889F-424A-9DE9-AF1B9CD26258}" type="pres">
      <dgm:prSet presAssocID="{819ADB03-F9A7-4AB6-A6FC-0FF6B59327C0}" presName="text4" presStyleLbl="fgAcc4" presStyleIdx="4" presStyleCnt="6" custScaleX="135081">
        <dgm:presLayoutVars>
          <dgm:chPref val="3"/>
        </dgm:presLayoutVars>
      </dgm:prSet>
      <dgm:spPr/>
    </dgm:pt>
    <dgm:pt modelId="{0AAAEC8C-57C9-4DC9-9F77-B93CCAB58E34}" type="pres">
      <dgm:prSet presAssocID="{819ADB03-F9A7-4AB6-A6FC-0FF6B59327C0}" presName="hierChild5" presStyleCnt="0"/>
      <dgm:spPr/>
    </dgm:pt>
    <dgm:pt modelId="{B269A7BB-35B7-4CDF-8EFE-D2391963CC2E}" type="pres">
      <dgm:prSet presAssocID="{7FC70975-AE26-436A-9768-3B08E09C56A7}" presName="Name23" presStyleLbl="parChTrans1D4" presStyleIdx="5" presStyleCnt="6"/>
      <dgm:spPr/>
    </dgm:pt>
    <dgm:pt modelId="{76999947-586A-4C04-9F05-1535A31B2681}" type="pres">
      <dgm:prSet presAssocID="{613AE158-625B-4646-A179-BB171A44FC0F}" presName="hierRoot4" presStyleCnt="0"/>
      <dgm:spPr/>
    </dgm:pt>
    <dgm:pt modelId="{53095D9F-2A2E-4487-819B-1F398855D8A3}" type="pres">
      <dgm:prSet presAssocID="{613AE158-625B-4646-A179-BB171A44FC0F}" presName="composite4" presStyleCnt="0"/>
      <dgm:spPr/>
    </dgm:pt>
    <dgm:pt modelId="{1D5FBA74-25F3-44E3-8C8A-31BD080D66D1}" type="pres">
      <dgm:prSet presAssocID="{613AE158-625B-4646-A179-BB171A44FC0F}" presName="background4" presStyleLbl="node4" presStyleIdx="5" presStyleCnt="6"/>
      <dgm:spPr/>
    </dgm:pt>
    <dgm:pt modelId="{6134E877-1587-4249-B66A-973AC6E35246}" type="pres">
      <dgm:prSet presAssocID="{613AE158-625B-4646-A179-BB171A44FC0F}" presName="text4" presStyleLbl="fgAcc4" presStyleIdx="5" presStyleCnt="6" custScaleX="151255">
        <dgm:presLayoutVars>
          <dgm:chPref val="3"/>
        </dgm:presLayoutVars>
      </dgm:prSet>
      <dgm:spPr/>
    </dgm:pt>
    <dgm:pt modelId="{BD579F9E-9749-49C0-B703-F08A99B74BCA}" type="pres">
      <dgm:prSet presAssocID="{613AE158-625B-4646-A179-BB171A44FC0F}" presName="hierChild5" presStyleCnt="0"/>
      <dgm:spPr/>
    </dgm:pt>
    <dgm:pt modelId="{8F3E29E4-E104-4267-A75E-927C35625F6E}" type="pres">
      <dgm:prSet presAssocID="{2FBF8E0B-041F-4564-95EC-FAB77E7F9CE8}" presName="Name10" presStyleLbl="parChTrans1D2" presStyleIdx="2" presStyleCnt="3"/>
      <dgm:spPr/>
    </dgm:pt>
    <dgm:pt modelId="{5D55F28B-DA1B-4321-A220-580334F8F620}" type="pres">
      <dgm:prSet presAssocID="{97578823-7BD5-4E54-A9F1-0ED43A9BBAE2}" presName="hierRoot2" presStyleCnt="0"/>
      <dgm:spPr/>
    </dgm:pt>
    <dgm:pt modelId="{1B5666D1-702C-40FE-92EF-A78D62BD7CB9}" type="pres">
      <dgm:prSet presAssocID="{97578823-7BD5-4E54-A9F1-0ED43A9BBAE2}" presName="composite2" presStyleCnt="0"/>
      <dgm:spPr/>
    </dgm:pt>
    <dgm:pt modelId="{7DA837A8-6778-4F4E-A6F0-B4DE6000C171}" type="pres">
      <dgm:prSet presAssocID="{97578823-7BD5-4E54-A9F1-0ED43A9BBAE2}" presName="background2" presStyleLbl="node2" presStyleIdx="2" presStyleCnt="3"/>
      <dgm:spPr/>
    </dgm:pt>
    <dgm:pt modelId="{968CEDBA-9C8E-4ED1-A512-6A222A53147A}" type="pres">
      <dgm:prSet presAssocID="{97578823-7BD5-4E54-A9F1-0ED43A9BBAE2}" presName="text2" presStyleLbl="fgAcc2" presStyleIdx="2" presStyleCnt="3" custScaleX="152245">
        <dgm:presLayoutVars>
          <dgm:chPref val="3"/>
        </dgm:presLayoutVars>
      </dgm:prSet>
      <dgm:spPr/>
    </dgm:pt>
    <dgm:pt modelId="{98975361-A5AA-43F1-AE5A-32109F7EB763}" type="pres">
      <dgm:prSet presAssocID="{97578823-7BD5-4E54-A9F1-0ED43A9BBAE2}" presName="hierChild3" presStyleCnt="0"/>
      <dgm:spPr/>
    </dgm:pt>
  </dgm:ptLst>
  <dgm:cxnLst>
    <dgm:cxn modelId="{CDAAAC00-0855-4E70-84A4-16F3C6F7C748}" type="presOf" srcId="{FCE02048-2ED6-41AA-84A0-13F397483A00}" destId="{4BFB8033-3FF9-44F6-AC92-3C7E008312D8}" srcOrd="0" destOrd="0" presId="urn:microsoft.com/office/officeart/2005/8/layout/hierarchy1"/>
    <dgm:cxn modelId="{E62E1B13-8F89-4E3F-A9EE-2DB88219AE42}" srcId="{CA2F5E89-9CC2-4ED7-B247-400FBBCC8821}" destId="{819ADB03-F9A7-4AB6-A6FC-0FF6B59327C0}" srcOrd="4" destOrd="0" parTransId="{936911B9-4694-4795-89A0-DF999336AEC2}" sibTransId="{89FC592E-BFB3-4F50-AA01-8D439E01C4A5}"/>
    <dgm:cxn modelId="{BF68B118-B98C-40BD-AA4F-A611C68BA8B6}" type="presOf" srcId="{CA2F5E89-9CC2-4ED7-B247-400FBBCC8821}" destId="{E00E8FC7-53E3-4220-ABFE-3FBD5625E69D}" srcOrd="0" destOrd="0" presId="urn:microsoft.com/office/officeart/2005/8/layout/hierarchy1"/>
    <dgm:cxn modelId="{DC8B691A-2081-4AAE-A312-1AE509DA5653}" type="presOf" srcId="{8453711C-5DBE-4717-BFC4-867C9DA23CE6}" destId="{AEF492E8-235F-417C-93E2-D0BF4C0C8F5A}" srcOrd="0" destOrd="0" presId="urn:microsoft.com/office/officeart/2005/8/layout/hierarchy1"/>
    <dgm:cxn modelId="{FA770120-33BE-4595-8FCE-7973468E82D1}" type="presOf" srcId="{E292CEAF-2BC9-468F-B8FE-703786627590}" destId="{2EB0E779-6CB4-46A8-9422-BC0D7391F596}" srcOrd="0" destOrd="0" presId="urn:microsoft.com/office/officeart/2005/8/layout/hierarchy1"/>
    <dgm:cxn modelId="{2C66B128-A71A-44AD-BE7D-BE67630CC6C5}" type="presOf" srcId="{DDFF5C2A-508C-4EF8-B7E0-4B598D669393}" destId="{4015B808-1066-4342-8D10-F27822A173D3}" srcOrd="0" destOrd="0" presId="urn:microsoft.com/office/officeart/2005/8/layout/hierarchy1"/>
    <dgm:cxn modelId="{1A3A7731-FF6A-424F-8D93-039260CF70B5}" type="presOf" srcId="{6E9ECAB9-71C3-4A16-A6E1-51A8B4F1CFFA}" destId="{E2F53DA2-54BF-4055-9C68-DD023E045304}" srcOrd="0" destOrd="0" presId="urn:microsoft.com/office/officeart/2005/8/layout/hierarchy1"/>
    <dgm:cxn modelId="{C4D29960-55FA-4D00-A6EA-E002526AF0AC}" srcId="{98C61628-1CFA-4A1F-B88D-B35BF8CB63FE}" destId="{1F092EF7-1253-4230-99D5-10C43DF9D3FA}" srcOrd="0" destOrd="0" parTransId="{3BFA7FBC-E990-4B56-B8C4-0A78DCB94E16}" sibTransId="{A1EFB040-956C-46D8-B0E5-270A47B707BC}"/>
    <dgm:cxn modelId="{D1F47263-5B88-4FED-B441-75E6BF6DF76D}" srcId="{CA2F5E89-9CC2-4ED7-B247-400FBBCC8821}" destId="{D7CE82D4-10EE-4513-9DC3-A9C2E8D0688F}" srcOrd="0" destOrd="0" parTransId="{EC3628D4-B9D7-4DDE-B11A-82EBD9B0F9AE}" sibTransId="{71955BBC-32E5-41DB-9070-D82A740D22A7}"/>
    <dgm:cxn modelId="{88C54444-5A6A-4470-A73F-1FE6B81F7082}" srcId="{98C61628-1CFA-4A1F-B88D-B35BF8CB63FE}" destId="{97578823-7BD5-4E54-A9F1-0ED43A9BBAE2}" srcOrd="2" destOrd="0" parTransId="{2FBF8E0B-041F-4564-95EC-FAB77E7F9CE8}" sibTransId="{D67A5B4A-F093-4019-9279-9ACF53EBE685}"/>
    <dgm:cxn modelId="{4379DC6B-0BBC-4E11-8F96-3A662DFB9174}" type="presOf" srcId="{C95CFAB2-EE58-418B-B9B2-273265B94B7B}" destId="{4EFCCD02-2F42-41B6-9300-3B29F46F70E1}" srcOrd="0" destOrd="0" presId="urn:microsoft.com/office/officeart/2005/8/layout/hierarchy1"/>
    <dgm:cxn modelId="{E867516C-3A69-4A29-BD23-30CCDECBD198}" type="presOf" srcId="{3BFA7FBC-E990-4B56-B8C4-0A78DCB94E16}" destId="{6B74A37C-9E11-4F1C-8BB5-0A81F64CD07F}" srcOrd="0" destOrd="0" presId="urn:microsoft.com/office/officeart/2005/8/layout/hierarchy1"/>
    <dgm:cxn modelId="{FB417471-5ABD-40AA-B0DF-4222443F92B3}" type="presOf" srcId="{2FBF8E0B-041F-4564-95EC-FAB77E7F9CE8}" destId="{8F3E29E4-E104-4267-A75E-927C35625F6E}" srcOrd="0" destOrd="0" presId="urn:microsoft.com/office/officeart/2005/8/layout/hierarchy1"/>
    <dgm:cxn modelId="{BE96B151-B185-448D-9070-37BA0096101E}" type="presOf" srcId="{7350D30A-0C1A-4712-92AF-B8A8501D9ABF}" destId="{2D9E2B30-C306-4876-A09F-7DA0425A850B}" srcOrd="0" destOrd="0" presId="urn:microsoft.com/office/officeart/2005/8/layout/hierarchy1"/>
    <dgm:cxn modelId="{598F5153-D02C-48A7-9D57-983F5CBB85CA}" type="presOf" srcId="{97578823-7BD5-4E54-A9F1-0ED43A9BBAE2}" destId="{968CEDBA-9C8E-4ED1-A512-6A222A53147A}" srcOrd="0" destOrd="0" presId="urn:microsoft.com/office/officeart/2005/8/layout/hierarchy1"/>
    <dgm:cxn modelId="{BDD1BC77-AFD7-4C03-89F0-91D18D61F411}" srcId="{CA2F5E89-9CC2-4ED7-B247-400FBBCC8821}" destId="{613AE158-625B-4646-A179-BB171A44FC0F}" srcOrd="5" destOrd="0" parTransId="{7FC70975-AE26-436A-9768-3B08E09C56A7}" sibTransId="{8C765C88-AAE4-4454-97C1-3818A1A36EDE}"/>
    <dgm:cxn modelId="{893C6E79-F51A-453C-94B0-121DF5718305}" type="presOf" srcId="{94C61F5F-1289-4F6A-84DB-6639D7681854}" destId="{CF527BFE-AB20-445C-82CD-6EAA344E911A}" srcOrd="0" destOrd="0" presId="urn:microsoft.com/office/officeart/2005/8/layout/hierarchy1"/>
    <dgm:cxn modelId="{C40E3D80-7130-468B-B6E0-F385584319FF}" srcId="{7350D30A-0C1A-4712-92AF-B8A8501D9ABF}" destId="{CA2F5E89-9CC2-4ED7-B247-400FBBCC8821}" srcOrd="0" destOrd="0" parTransId="{8453711C-5DBE-4717-BFC4-867C9DA23CE6}" sibTransId="{C6EACEEC-A48E-4C17-A1B8-CD0FE954E406}"/>
    <dgm:cxn modelId="{999F3086-1667-482C-8DB4-687AC0738FB4}" srcId="{7CDADEF6-BC48-4D10-AFBC-D573B942B9D8}" destId="{98C61628-1CFA-4A1F-B88D-B35BF8CB63FE}" srcOrd="0" destOrd="0" parTransId="{CB558A76-8946-48A5-AEA6-5B1326192703}" sibTransId="{A283C028-B64F-4D0E-9048-948981D57A10}"/>
    <dgm:cxn modelId="{BECC918E-E163-4570-865C-A4CBE6FC5602}" type="presOf" srcId="{613AE158-625B-4646-A179-BB171A44FC0F}" destId="{6134E877-1587-4249-B66A-973AC6E35246}" srcOrd="0" destOrd="0" presId="urn:microsoft.com/office/officeart/2005/8/layout/hierarchy1"/>
    <dgm:cxn modelId="{01EF3193-C14A-4940-AE0B-B5DA23C1A2AB}" type="presOf" srcId="{819ADB03-F9A7-4AB6-A6FC-0FF6B59327C0}" destId="{E3B4419E-889F-424A-9DE9-AF1B9CD26258}" srcOrd="0" destOrd="0" presId="urn:microsoft.com/office/officeart/2005/8/layout/hierarchy1"/>
    <dgm:cxn modelId="{8CD464A2-975A-4C33-B8EC-C265CA6E3AAE}" type="presOf" srcId="{7FC70975-AE26-436A-9768-3B08E09C56A7}" destId="{B269A7BB-35B7-4CDF-8EFE-D2391963CC2E}" srcOrd="0" destOrd="0" presId="urn:microsoft.com/office/officeart/2005/8/layout/hierarchy1"/>
    <dgm:cxn modelId="{8D2114BC-EBFD-4F62-B093-6FBAE31AFF3A}" type="presOf" srcId="{1F092EF7-1253-4230-99D5-10C43DF9D3FA}" destId="{1DD9DF51-215E-4F05-91FA-3C35452F87DF}" srcOrd="0" destOrd="0" presId="urn:microsoft.com/office/officeart/2005/8/layout/hierarchy1"/>
    <dgm:cxn modelId="{5AB014CF-7481-400F-8F40-C632B7C10E41}" type="presOf" srcId="{D7CE82D4-10EE-4513-9DC3-A9C2E8D0688F}" destId="{52158D28-1A31-4015-A2FD-26B8D7FA290E}" srcOrd="0" destOrd="0" presId="urn:microsoft.com/office/officeart/2005/8/layout/hierarchy1"/>
    <dgm:cxn modelId="{B3024DD4-21D3-4623-98DC-1A1EF0F43C03}" srcId="{CA2F5E89-9CC2-4ED7-B247-400FBBCC8821}" destId="{DDFF5C2A-508C-4EF8-B7E0-4B598D669393}" srcOrd="1" destOrd="0" parTransId="{FCE02048-2ED6-41AA-84A0-13F397483A00}" sibTransId="{ADFDCFBF-076D-42ED-9AD6-57265BC09C86}"/>
    <dgm:cxn modelId="{FF67C0D5-3D17-4B53-AB7D-5B1BD411431D}" type="presOf" srcId="{7CDADEF6-BC48-4D10-AFBC-D573B942B9D8}" destId="{11F9ACFC-9C65-4245-B16A-CBF63E9465EA}" srcOrd="0" destOrd="0" presId="urn:microsoft.com/office/officeart/2005/8/layout/hierarchy1"/>
    <dgm:cxn modelId="{C80C5BD8-25D6-4AD1-B3FF-664CE6426280}" type="presOf" srcId="{98C61628-1CFA-4A1F-B88D-B35BF8CB63FE}" destId="{38256620-8D33-4929-9540-EE1E69C152E1}" srcOrd="0" destOrd="0" presId="urn:microsoft.com/office/officeart/2005/8/layout/hierarchy1"/>
    <dgm:cxn modelId="{1048E7DC-ACE0-46BB-BADE-86C412BE85A2}" srcId="{CA2F5E89-9CC2-4ED7-B247-400FBBCC8821}" destId="{94C61F5F-1289-4F6A-84DB-6639D7681854}" srcOrd="3" destOrd="0" parTransId="{6E9ECAB9-71C3-4A16-A6E1-51A8B4F1CFFA}" sibTransId="{CB3FC683-D175-4516-A2D9-0CC6CB3AB53B}"/>
    <dgm:cxn modelId="{8C5C5DE4-CE3C-4DCE-BE67-753C54BC948A}" type="presOf" srcId="{4CC3AE5F-4BDA-4146-91A1-2954DCF37EFF}" destId="{D62F0883-9444-4135-BB77-01E2E429F1BA}" srcOrd="0" destOrd="0" presId="urn:microsoft.com/office/officeart/2005/8/layout/hierarchy1"/>
    <dgm:cxn modelId="{DCCAB8EB-17C1-45C2-A248-BC064262416E}" srcId="{CA2F5E89-9CC2-4ED7-B247-400FBBCC8821}" destId="{4CC3AE5F-4BDA-4146-91A1-2954DCF37EFF}" srcOrd="2" destOrd="0" parTransId="{E292CEAF-2BC9-468F-B8FE-703786627590}" sibTransId="{1E04E0E2-44D7-401B-BF71-E0D76520E962}"/>
    <dgm:cxn modelId="{D47942F0-1345-47B4-8A9E-3819A9706A27}" type="presOf" srcId="{EC3628D4-B9D7-4DDE-B11A-82EBD9B0F9AE}" destId="{28E7F9D4-6C89-44E7-AECE-1825CCBC5D29}" srcOrd="0" destOrd="0" presId="urn:microsoft.com/office/officeart/2005/8/layout/hierarchy1"/>
    <dgm:cxn modelId="{E67B29F4-1103-4725-8C40-035B574EF35B}" srcId="{98C61628-1CFA-4A1F-B88D-B35BF8CB63FE}" destId="{7350D30A-0C1A-4712-92AF-B8A8501D9ABF}" srcOrd="1" destOrd="0" parTransId="{C95CFAB2-EE58-418B-B9B2-273265B94B7B}" sibTransId="{140FEB8A-C808-45CE-A7D3-CF623480D36E}"/>
    <dgm:cxn modelId="{839EB1FA-9BC8-4B21-AED3-D2F2952F3F79}" type="presOf" srcId="{936911B9-4694-4795-89A0-DF999336AEC2}" destId="{C1AC1CA4-C2A6-4E76-9E62-E7AFE5BD0260}" srcOrd="0" destOrd="0" presId="urn:microsoft.com/office/officeart/2005/8/layout/hierarchy1"/>
    <dgm:cxn modelId="{82A14CA5-0515-4C86-8565-3EF25BE8A506}" type="presParOf" srcId="{11F9ACFC-9C65-4245-B16A-CBF63E9465EA}" destId="{C0B34A99-679C-4A5B-A3C2-65347F20C52D}" srcOrd="0" destOrd="0" presId="urn:microsoft.com/office/officeart/2005/8/layout/hierarchy1"/>
    <dgm:cxn modelId="{A28A35B3-49E5-4A31-957D-56B11BE4FA31}" type="presParOf" srcId="{C0B34A99-679C-4A5B-A3C2-65347F20C52D}" destId="{AD267AAB-D4C3-4912-A7E6-278CEF0D0B1B}" srcOrd="0" destOrd="0" presId="urn:microsoft.com/office/officeart/2005/8/layout/hierarchy1"/>
    <dgm:cxn modelId="{4CC10B3B-FDD2-4C1B-949D-BA2788034EE1}" type="presParOf" srcId="{AD267AAB-D4C3-4912-A7E6-278CEF0D0B1B}" destId="{D40C85E7-AE0B-414F-A49F-2069875D7D74}" srcOrd="0" destOrd="0" presId="urn:microsoft.com/office/officeart/2005/8/layout/hierarchy1"/>
    <dgm:cxn modelId="{C68E8816-0C3B-42A1-8827-A0CE73DA0B13}" type="presParOf" srcId="{AD267AAB-D4C3-4912-A7E6-278CEF0D0B1B}" destId="{38256620-8D33-4929-9540-EE1E69C152E1}" srcOrd="1" destOrd="0" presId="urn:microsoft.com/office/officeart/2005/8/layout/hierarchy1"/>
    <dgm:cxn modelId="{18A29C59-2A75-41F4-9EA1-D73326C50AA5}" type="presParOf" srcId="{C0B34A99-679C-4A5B-A3C2-65347F20C52D}" destId="{495FCF0F-B35B-4A87-9E40-05E6D8CDFCD1}" srcOrd="1" destOrd="0" presId="urn:microsoft.com/office/officeart/2005/8/layout/hierarchy1"/>
    <dgm:cxn modelId="{673AC53F-2522-4DAA-80A4-04C214C6C7D7}" type="presParOf" srcId="{495FCF0F-B35B-4A87-9E40-05E6D8CDFCD1}" destId="{6B74A37C-9E11-4F1C-8BB5-0A81F64CD07F}" srcOrd="0" destOrd="0" presId="urn:microsoft.com/office/officeart/2005/8/layout/hierarchy1"/>
    <dgm:cxn modelId="{5AD64D19-A8AA-4C26-80A6-5670CB8BBC8D}" type="presParOf" srcId="{495FCF0F-B35B-4A87-9E40-05E6D8CDFCD1}" destId="{FDCD62A4-F1B0-47D7-B8A7-C852381B1312}" srcOrd="1" destOrd="0" presId="urn:microsoft.com/office/officeart/2005/8/layout/hierarchy1"/>
    <dgm:cxn modelId="{EAB3853D-F8E7-47E6-A9A5-2D5B45B985B8}" type="presParOf" srcId="{FDCD62A4-F1B0-47D7-B8A7-C852381B1312}" destId="{4A2344F5-2439-4C34-82B5-0E1CE4BCCD6F}" srcOrd="0" destOrd="0" presId="urn:microsoft.com/office/officeart/2005/8/layout/hierarchy1"/>
    <dgm:cxn modelId="{5953411D-38E3-4235-BE44-F9033F2C3604}" type="presParOf" srcId="{4A2344F5-2439-4C34-82B5-0E1CE4BCCD6F}" destId="{0613B444-5ED3-4C61-BF0D-57ADAE6D4651}" srcOrd="0" destOrd="0" presId="urn:microsoft.com/office/officeart/2005/8/layout/hierarchy1"/>
    <dgm:cxn modelId="{D6EC479A-1842-4EB1-9AA3-F4FA71453813}" type="presParOf" srcId="{4A2344F5-2439-4C34-82B5-0E1CE4BCCD6F}" destId="{1DD9DF51-215E-4F05-91FA-3C35452F87DF}" srcOrd="1" destOrd="0" presId="urn:microsoft.com/office/officeart/2005/8/layout/hierarchy1"/>
    <dgm:cxn modelId="{2442BF7A-1448-48DB-B519-3F7F521191B1}" type="presParOf" srcId="{FDCD62A4-F1B0-47D7-B8A7-C852381B1312}" destId="{B77A3D7F-F4E9-4988-B220-413C617894EE}" srcOrd="1" destOrd="0" presId="urn:microsoft.com/office/officeart/2005/8/layout/hierarchy1"/>
    <dgm:cxn modelId="{9A069A72-00BE-40D2-AE5F-6BE165F3E85A}" type="presParOf" srcId="{495FCF0F-B35B-4A87-9E40-05E6D8CDFCD1}" destId="{4EFCCD02-2F42-41B6-9300-3B29F46F70E1}" srcOrd="2" destOrd="0" presId="urn:microsoft.com/office/officeart/2005/8/layout/hierarchy1"/>
    <dgm:cxn modelId="{04B3231B-AA16-4821-BA28-0406389565B2}" type="presParOf" srcId="{495FCF0F-B35B-4A87-9E40-05E6D8CDFCD1}" destId="{8CDABECE-C0A0-48D4-B987-7E17D5A3C31D}" srcOrd="3" destOrd="0" presId="urn:microsoft.com/office/officeart/2005/8/layout/hierarchy1"/>
    <dgm:cxn modelId="{D00A5072-75FF-401A-B2FC-8852843E09AF}" type="presParOf" srcId="{8CDABECE-C0A0-48D4-B987-7E17D5A3C31D}" destId="{1ABD5000-1785-432B-9B97-48381C901ABE}" srcOrd="0" destOrd="0" presId="urn:microsoft.com/office/officeart/2005/8/layout/hierarchy1"/>
    <dgm:cxn modelId="{EBA8C777-4BCB-487C-8DE2-F1550BCF5E48}" type="presParOf" srcId="{1ABD5000-1785-432B-9B97-48381C901ABE}" destId="{C338538A-2256-40B6-9588-91B37780A75D}" srcOrd="0" destOrd="0" presId="urn:microsoft.com/office/officeart/2005/8/layout/hierarchy1"/>
    <dgm:cxn modelId="{97E30462-C68A-467D-AF3F-0DEFACB00D4F}" type="presParOf" srcId="{1ABD5000-1785-432B-9B97-48381C901ABE}" destId="{2D9E2B30-C306-4876-A09F-7DA0425A850B}" srcOrd="1" destOrd="0" presId="urn:microsoft.com/office/officeart/2005/8/layout/hierarchy1"/>
    <dgm:cxn modelId="{CE07E602-919D-4AD0-A855-E59EFBE0CE2D}" type="presParOf" srcId="{8CDABECE-C0A0-48D4-B987-7E17D5A3C31D}" destId="{40001587-F174-45E8-B748-7169E72AA470}" srcOrd="1" destOrd="0" presId="urn:microsoft.com/office/officeart/2005/8/layout/hierarchy1"/>
    <dgm:cxn modelId="{84FBCFA4-AD65-4971-89F6-98A9EA5110F9}" type="presParOf" srcId="{40001587-F174-45E8-B748-7169E72AA470}" destId="{AEF492E8-235F-417C-93E2-D0BF4C0C8F5A}" srcOrd="0" destOrd="0" presId="urn:microsoft.com/office/officeart/2005/8/layout/hierarchy1"/>
    <dgm:cxn modelId="{F7B9785D-36E7-40EB-BF39-418AE544C389}" type="presParOf" srcId="{40001587-F174-45E8-B748-7169E72AA470}" destId="{CFD1F27A-9009-4066-9CB5-D81C0B600D8A}" srcOrd="1" destOrd="0" presId="urn:microsoft.com/office/officeart/2005/8/layout/hierarchy1"/>
    <dgm:cxn modelId="{3F4714B9-5E86-430D-BF64-D3872773DA29}" type="presParOf" srcId="{CFD1F27A-9009-4066-9CB5-D81C0B600D8A}" destId="{DDBBBCFD-3E27-4342-B260-E415CC9CD418}" srcOrd="0" destOrd="0" presId="urn:microsoft.com/office/officeart/2005/8/layout/hierarchy1"/>
    <dgm:cxn modelId="{511780E2-2D9B-4243-AF47-7B0D47652C5D}" type="presParOf" srcId="{DDBBBCFD-3E27-4342-B260-E415CC9CD418}" destId="{5AE44EAB-3474-4705-80A5-48774BC49D66}" srcOrd="0" destOrd="0" presId="urn:microsoft.com/office/officeart/2005/8/layout/hierarchy1"/>
    <dgm:cxn modelId="{012A144B-96E6-416B-AD74-FAB0F264CF39}" type="presParOf" srcId="{DDBBBCFD-3E27-4342-B260-E415CC9CD418}" destId="{E00E8FC7-53E3-4220-ABFE-3FBD5625E69D}" srcOrd="1" destOrd="0" presId="urn:microsoft.com/office/officeart/2005/8/layout/hierarchy1"/>
    <dgm:cxn modelId="{0239AC91-AE18-4C52-A57F-3E30E5F2967C}" type="presParOf" srcId="{CFD1F27A-9009-4066-9CB5-D81C0B600D8A}" destId="{14AA266E-C83F-4F1F-B3B1-A38A749588A1}" srcOrd="1" destOrd="0" presId="urn:microsoft.com/office/officeart/2005/8/layout/hierarchy1"/>
    <dgm:cxn modelId="{E6B1CA11-B797-404F-B318-429A6C474D8F}" type="presParOf" srcId="{14AA266E-C83F-4F1F-B3B1-A38A749588A1}" destId="{28E7F9D4-6C89-44E7-AECE-1825CCBC5D29}" srcOrd="0" destOrd="0" presId="urn:microsoft.com/office/officeart/2005/8/layout/hierarchy1"/>
    <dgm:cxn modelId="{FE336DD1-5AFE-4164-B028-8731B2DA0B89}" type="presParOf" srcId="{14AA266E-C83F-4F1F-B3B1-A38A749588A1}" destId="{8940D5AB-B72A-40A8-B467-BC2BA894797E}" srcOrd="1" destOrd="0" presId="urn:microsoft.com/office/officeart/2005/8/layout/hierarchy1"/>
    <dgm:cxn modelId="{FE3AC04C-5142-41A0-9A8F-82F057A77305}" type="presParOf" srcId="{8940D5AB-B72A-40A8-B467-BC2BA894797E}" destId="{8ED8A836-723A-43B3-A265-F4B695FEF126}" srcOrd="0" destOrd="0" presId="urn:microsoft.com/office/officeart/2005/8/layout/hierarchy1"/>
    <dgm:cxn modelId="{16B031B5-484E-4161-A225-B1D5D44A665A}" type="presParOf" srcId="{8ED8A836-723A-43B3-A265-F4B695FEF126}" destId="{735E9FAF-A2F1-44B8-B833-F60A8C0E8986}" srcOrd="0" destOrd="0" presId="urn:microsoft.com/office/officeart/2005/8/layout/hierarchy1"/>
    <dgm:cxn modelId="{2E153B7A-8E35-43CD-A511-A519C7202CD8}" type="presParOf" srcId="{8ED8A836-723A-43B3-A265-F4B695FEF126}" destId="{52158D28-1A31-4015-A2FD-26B8D7FA290E}" srcOrd="1" destOrd="0" presId="urn:microsoft.com/office/officeart/2005/8/layout/hierarchy1"/>
    <dgm:cxn modelId="{45F73678-52B8-46EF-B8EE-BB649B3F450B}" type="presParOf" srcId="{8940D5AB-B72A-40A8-B467-BC2BA894797E}" destId="{6B7974D9-7D7D-476B-9A49-313F6A63D90A}" srcOrd="1" destOrd="0" presId="urn:microsoft.com/office/officeart/2005/8/layout/hierarchy1"/>
    <dgm:cxn modelId="{B67EB88B-61B2-4FBB-AA8A-8C85B4AD6629}" type="presParOf" srcId="{14AA266E-C83F-4F1F-B3B1-A38A749588A1}" destId="{4BFB8033-3FF9-44F6-AC92-3C7E008312D8}" srcOrd="2" destOrd="0" presId="urn:microsoft.com/office/officeart/2005/8/layout/hierarchy1"/>
    <dgm:cxn modelId="{D6590DFA-F8CD-442A-8D6D-8872CE8D6883}" type="presParOf" srcId="{14AA266E-C83F-4F1F-B3B1-A38A749588A1}" destId="{570BBA08-1C34-4E81-AAC3-45FA377BED41}" srcOrd="3" destOrd="0" presId="urn:microsoft.com/office/officeart/2005/8/layout/hierarchy1"/>
    <dgm:cxn modelId="{C223B526-931F-415E-A788-CA23F1A24350}" type="presParOf" srcId="{570BBA08-1C34-4E81-AAC3-45FA377BED41}" destId="{8878DBF3-EA5B-41DB-825E-F2AF3DA60B98}" srcOrd="0" destOrd="0" presId="urn:microsoft.com/office/officeart/2005/8/layout/hierarchy1"/>
    <dgm:cxn modelId="{6DCFB530-9780-4498-924F-CC66837ECF20}" type="presParOf" srcId="{8878DBF3-EA5B-41DB-825E-F2AF3DA60B98}" destId="{72948AA4-E31E-4D09-972C-21473F51BFD9}" srcOrd="0" destOrd="0" presId="urn:microsoft.com/office/officeart/2005/8/layout/hierarchy1"/>
    <dgm:cxn modelId="{9B958091-773B-4D77-B40D-7FF38D820B28}" type="presParOf" srcId="{8878DBF3-EA5B-41DB-825E-F2AF3DA60B98}" destId="{4015B808-1066-4342-8D10-F27822A173D3}" srcOrd="1" destOrd="0" presId="urn:microsoft.com/office/officeart/2005/8/layout/hierarchy1"/>
    <dgm:cxn modelId="{25C3FE54-8B4C-41EB-B4B7-DAB802FB5606}" type="presParOf" srcId="{570BBA08-1C34-4E81-AAC3-45FA377BED41}" destId="{9F0EE568-DD9C-45E3-B817-D59BB14A0BCE}" srcOrd="1" destOrd="0" presId="urn:microsoft.com/office/officeart/2005/8/layout/hierarchy1"/>
    <dgm:cxn modelId="{FB448AC3-92DF-43F7-BA7A-8AF742D644AC}" type="presParOf" srcId="{14AA266E-C83F-4F1F-B3B1-A38A749588A1}" destId="{2EB0E779-6CB4-46A8-9422-BC0D7391F596}" srcOrd="4" destOrd="0" presId="urn:microsoft.com/office/officeart/2005/8/layout/hierarchy1"/>
    <dgm:cxn modelId="{65DA4633-9666-4AB2-97D3-AD925FD18FDD}" type="presParOf" srcId="{14AA266E-C83F-4F1F-B3B1-A38A749588A1}" destId="{5D5591B6-03B4-4F70-B9C9-CA442F2DC529}" srcOrd="5" destOrd="0" presId="urn:microsoft.com/office/officeart/2005/8/layout/hierarchy1"/>
    <dgm:cxn modelId="{4E1EAAEE-026F-4267-9E66-15F99CACBBF7}" type="presParOf" srcId="{5D5591B6-03B4-4F70-B9C9-CA442F2DC529}" destId="{2084C2CD-EE91-42C1-AC0E-4EEBE0332F6B}" srcOrd="0" destOrd="0" presId="urn:microsoft.com/office/officeart/2005/8/layout/hierarchy1"/>
    <dgm:cxn modelId="{38ADA2B0-566B-490B-9B46-A3B04B71BF8C}" type="presParOf" srcId="{2084C2CD-EE91-42C1-AC0E-4EEBE0332F6B}" destId="{E528B2CD-862F-465B-988A-A45A30DE2717}" srcOrd="0" destOrd="0" presId="urn:microsoft.com/office/officeart/2005/8/layout/hierarchy1"/>
    <dgm:cxn modelId="{0F256286-19D2-47B8-A23A-DE3F8B664A1C}" type="presParOf" srcId="{2084C2CD-EE91-42C1-AC0E-4EEBE0332F6B}" destId="{D62F0883-9444-4135-BB77-01E2E429F1BA}" srcOrd="1" destOrd="0" presId="urn:microsoft.com/office/officeart/2005/8/layout/hierarchy1"/>
    <dgm:cxn modelId="{CE975754-CCD0-4015-839C-DA21C356675F}" type="presParOf" srcId="{5D5591B6-03B4-4F70-B9C9-CA442F2DC529}" destId="{9F8BBFCA-F534-4BA9-8886-5A70DDEC2328}" srcOrd="1" destOrd="0" presId="urn:microsoft.com/office/officeart/2005/8/layout/hierarchy1"/>
    <dgm:cxn modelId="{3F8A8544-C898-47F8-954D-468A0F725329}" type="presParOf" srcId="{14AA266E-C83F-4F1F-B3B1-A38A749588A1}" destId="{E2F53DA2-54BF-4055-9C68-DD023E045304}" srcOrd="6" destOrd="0" presId="urn:microsoft.com/office/officeart/2005/8/layout/hierarchy1"/>
    <dgm:cxn modelId="{73DFA3D0-B492-4B7D-AE4D-C9497BC094AD}" type="presParOf" srcId="{14AA266E-C83F-4F1F-B3B1-A38A749588A1}" destId="{B105D829-3278-4CC3-885B-5CC7143377D9}" srcOrd="7" destOrd="0" presId="urn:microsoft.com/office/officeart/2005/8/layout/hierarchy1"/>
    <dgm:cxn modelId="{D06E1FE4-0426-43C5-BCCA-74E6D1A6C791}" type="presParOf" srcId="{B105D829-3278-4CC3-885B-5CC7143377D9}" destId="{DF6DB2C7-D575-4514-95B7-14108F994A4B}" srcOrd="0" destOrd="0" presId="urn:microsoft.com/office/officeart/2005/8/layout/hierarchy1"/>
    <dgm:cxn modelId="{CBF7EECD-893C-4396-B60B-015118BCC923}" type="presParOf" srcId="{DF6DB2C7-D575-4514-95B7-14108F994A4B}" destId="{96C71285-4C53-498D-A9A6-9FD58D22C706}" srcOrd="0" destOrd="0" presId="urn:microsoft.com/office/officeart/2005/8/layout/hierarchy1"/>
    <dgm:cxn modelId="{79E3CC96-EFD0-4EC8-9551-AED65CBC1BB1}" type="presParOf" srcId="{DF6DB2C7-D575-4514-95B7-14108F994A4B}" destId="{CF527BFE-AB20-445C-82CD-6EAA344E911A}" srcOrd="1" destOrd="0" presId="urn:microsoft.com/office/officeart/2005/8/layout/hierarchy1"/>
    <dgm:cxn modelId="{D9AC4818-7317-4DCB-A734-D933936DD7CE}" type="presParOf" srcId="{B105D829-3278-4CC3-885B-5CC7143377D9}" destId="{A025E496-367A-48A4-A18E-64CCD6F1956A}" srcOrd="1" destOrd="0" presId="urn:microsoft.com/office/officeart/2005/8/layout/hierarchy1"/>
    <dgm:cxn modelId="{647EFFB8-0401-4A75-B7E7-BF76AC0373F1}" type="presParOf" srcId="{14AA266E-C83F-4F1F-B3B1-A38A749588A1}" destId="{C1AC1CA4-C2A6-4E76-9E62-E7AFE5BD0260}" srcOrd="8" destOrd="0" presId="urn:microsoft.com/office/officeart/2005/8/layout/hierarchy1"/>
    <dgm:cxn modelId="{8B3B9301-A135-41C6-9024-2D9F0BB999A5}" type="presParOf" srcId="{14AA266E-C83F-4F1F-B3B1-A38A749588A1}" destId="{514B5AD8-FA85-49D1-952E-C88BFCBDDF8C}" srcOrd="9" destOrd="0" presId="urn:microsoft.com/office/officeart/2005/8/layout/hierarchy1"/>
    <dgm:cxn modelId="{65665080-61C5-48B7-B30D-7BD2CB86AD08}" type="presParOf" srcId="{514B5AD8-FA85-49D1-952E-C88BFCBDDF8C}" destId="{4D4072E7-3761-473C-BBD1-C8B9DC92B615}" srcOrd="0" destOrd="0" presId="urn:microsoft.com/office/officeart/2005/8/layout/hierarchy1"/>
    <dgm:cxn modelId="{3AA9CE39-457B-4AC8-8F1B-FF00458773BA}" type="presParOf" srcId="{4D4072E7-3761-473C-BBD1-C8B9DC92B615}" destId="{D24F5B2C-A6BA-4421-A882-9DA4297C79ED}" srcOrd="0" destOrd="0" presId="urn:microsoft.com/office/officeart/2005/8/layout/hierarchy1"/>
    <dgm:cxn modelId="{D16C0C56-B9B9-4DFF-BCCB-C796D92BE57E}" type="presParOf" srcId="{4D4072E7-3761-473C-BBD1-C8B9DC92B615}" destId="{E3B4419E-889F-424A-9DE9-AF1B9CD26258}" srcOrd="1" destOrd="0" presId="urn:microsoft.com/office/officeart/2005/8/layout/hierarchy1"/>
    <dgm:cxn modelId="{F3BC6A03-1B14-4736-8F20-8819FC203B98}" type="presParOf" srcId="{514B5AD8-FA85-49D1-952E-C88BFCBDDF8C}" destId="{0AAAEC8C-57C9-4DC9-9F77-B93CCAB58E34}" srcOrd="1" destOrd="0" presId="urn:microsoft.com/office/officeart/2005/8/layout/hierarchy1"/>
    <dgm:cxn modelId="{E2433551-369C-42C6-9FAD-4C9748754DD5}" type="presParOf" srcId="{14AA266E-C83F-4F1F-B3B1-A38A749588A1}" destId="{B269A7BB-35B7-4CDF-8EFE-D2391963CC2E}" srcOrd="10" destOrd="0" presId="urn:microsoft.com/office/officeart/2005/8/layout/hierarchy1"/>
    <dgm:cxn modelId="{6AB65DCD-2166-4B77-8D3E-C9BD709C5A85}" type="presParOf" srcId="{14AA266E-C83F-4F1F-B3B1-A38A749588A1}" destId="{76999947-586A-4C04-9F05-1535A31B2681}" srcOrd="11" destOrd="0" presId="urn:microsoft.com/office/officeart/2005/8/layout/hierarchy1"/>
    <dgm:cxn modelId="{A6ADC0AE-192E-4D3F-A31E-121ACE1F643D}" type="presParOf" srcId="{76999947-586A-4C04-9F05-1535A31B2681}" destId="{53095D9F-2A2E-4487-819B-1F398855D8A3}" srcOrd="0" destOrd="0" presId="urn:microsoft.com/office/officeart/2005/8/layout/hierarchy1"/>
    <dgm:cxn modelId="{CEA49EA6-32A5-48D5-9760-31D1EE591E57}" type="presParOf" srcId="{53095D9F-2A2E-4487-819B-1F398855D8A3}" destId="{1D5FBA74-25F3-44E3-8C8A-31BD080D66D1}" srcOrd="0" destOrd="0" presId="urn:microsoft.com/office/officeart/2005/8/layout/hierarchy1"/>
    <dgm:cxn modelId="{E950D8FF-85BE-4A82-8FA5-730C86C472A1}" type="presParOf" srcId="{53095D9F-2A2E-4487-819B-1F398855D8A3}" destId="{6134E877-1587-4249-B66A-973AC6E35246}" srcOrd="1" destOrd="0" presId="urn:microsoft.com/office/officeart/2005/8/layout/hierarchy1"/>
    <dgm:cxn modelId="{707D24F8-906F-4F66-A585-6F2C2AB2F9C9}" type="presParOf" srcId="{76999947-586A-4C04-9F05-1535A31B2681}" destId="{BD579F9E-9749-49C0-B703-F08A99B74BCA}" srcOrd="1" destOrd="0" presId="urn:microsoft.com/office/officeart/2005/8/layout/hierarchy1"/>
    <dgm:cxn modelId="{CC29205E-A86C-4AB5-95F5-72695614083C}" type="presParOf" srcId="{495FCF0F-B35B-4A87-9E40-05E6D8CDFCD1}" destId="{8F3E29E4-E104-4267-A75E-927C35625F6E}" srcOrd="4" destOrd="0" presId="urn:microsoft.com/office/officeart/2005/8/layout/hierarchy1"/>
    <dgm:cxn modelId="{E0DCC6A5-4FA5-4702-9858-74DD21D7D0DF}" type="presParOf" srcId="{495FCF0F-B35B-4A87-9E40-05E6D8CDFCD1}" destId="{5D55F28B-DA1B-4321-A220-580334F8F620}" srcOrd="5" destOrd="0" presId="urn:microsoft.com/office/officeart/2005/8/layout/hierarchy1"/>
    <dgm:cxn modelId="{097CB758-3D0C-4962-948C-FA2875841672}" type="presParOf" srcId="{5D55F28B-DA1B-4321-A220-580334F8F620}" destId="{1B5666D1-702C-40FE-92EF-A78D62BD7CB9}" srcOrd="0" destOrd="0" presId="urn:microsoft.com/office/officeart/2005/8/layout/hierarchy1"/>
    <dgm:cxn modelId="{FED225CD-6342-40EE-8903-DF7B63A1A02D}" type="presParOf" srcId="{1B5666D1-702C-40FE-92EF-A78D62BD7CB9}" destId="{7DA837A8-6778-4F4E-A6F0-B4DE6000C171}" srcOrd="0" destOrd="0" presId="urn:microsoft.com/office/officeart/2005/8/layout/hierarchy1"/>
    <dgm:cxn modelId="{0B95DB03-8BEC-4B92-8C33-B362AEC1FC13}" type="presParOf" srcId="{1B5666D1-702C-40FE-92EF-A78D62BD7CB9}" destId="{968CEDBA-9C8E-4ED1-A512-6A222A53147A}" srcOrd="1" destOrd="0" presId="urn:microsoft.com/office/officeart/2005/8/layout/hierarchy1"/>
    <dgm:cxn modelId="{A87C5513-8FCB-4EE4-96D1-9386B06EBD23}" type="presParOf" srcId="{5D55F28B-DA1B-4321-A220-580334F8F620}" destId="{98975361-A5AA-43F1-AE5A-32109F7EB7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E29E4-E104-4267-A75E-927C35625F6E}">
      <dsp:nvSpPr>
        <dsp:cNvPr id="0" name=""/>
        <dsp:cNvSpPr/>
      </dsp:nvSpPr>
      <dsp:spPr>
        <a:xfrm>
          <a:off x="5131676" y="1945481"/>
          <a:ext cx="1833703" cy="37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487"/>
              </a:lnTo>
              <a:lnTo>
                <a:pt x="1833703" y="267487"/>
              </a:lnTo>
              <a:lnTo>
                <a:pt x="1833703" y="372643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9A7BB-35B7-4CDF-8EFE-D2391963CC2E}">
      <dsp:nvSpPr>
        <dsp:cNvPr id="0" name=""/>
        <dsp:cNvSpPr/>
      </dsp:nvSpPr>
      <dsp:spPr>
        <a:xfrm>
          <a:off x="5118537" y="4089857"/>
          <a:ext cx="4255342" cy="330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74"/>
              </a:lnTo>
              <a:lnTo>
                <a:pt x="4255342" y="224974"/>
              </a:lnTo>
              <a:lnTo>
                <a:pt x="4255342" y="33013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C1CA4-C2A6-4E76-9E62-E7AFE5BD0260}">
      <dsp:nvSpPr>
        <dsp:cNvPr id="0" name=""/>
        <dsp:cNvSpPr/>
      </dsp:nvSpPr>
      <dsp:spPr>
        <a:xfrm>
          <a:off x="5118537" y="4089857"/>
          <a:ext cx="2377965" cy="330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74"/>
              </a:lnTo>
              <a:lnTo>
                <a:pt x="2377965" y="224974"/>
              </a:lnTo>
              <a:lnTo>
                <a:pt x="2377965" y="33013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53DA2-54BF-4055-9C68-DD023E045304}">
      <dsp:nvSpPr>
        <dsp:cNvPr id="0" name=""/>
        <dsp:cNvSpPr/>
      </dsp:nvSpPr>
      <dsp:spPr>
        <a:xfrm>
          <a:off x="5118537" y="4089857"/>
          <a:ext cx="791491" cy="330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74"/>
              </a:lnTo>
              <a:lnTo>
                <a:pt x="791491" y="224974"/>
              </a:lnTo>
              <a:lnTo>
                <a:pt x="791491" y="33013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B0E779-6CB4-46A8-9422-BC0D7391F596}">
      <dsp:nvSpPr>
        <dsp:cNvPr id="0" name=""/>
        <dsp:cNvSpPr/>
      </dsp:nvSpPr>
      <dsp:spPr>
        <a:xfrm>
          <a:off x="4291811" y="4089857"/>
          <a:ext cx="826725" cy="330130"/>
        </a:xfrm>
        <a:custGeom>
          <a:avLst/>
          <a:gdLst/>
          <a:ahLst/>
          <a:cxnLst/>
          <a:rect l="0" t="0" r="0" b="0"/>
          <a:pathLst>
            <a:path>
              <a:moveTo>
                <a:pt x="826725" y="0"/>
              </a:moveTo>
              <a:lnTo>
                <a:pt x="826725" y="224974"/>
              </a:lnTo>
              <a:lnTo>
                <a:pt x="0" y="224974"/>
              </a:lnTo>
              <a:lnTo>
                <a:pt x="0" y="33013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B8033-3FF9-44F6-AC92-3C7E008312D8}">
      <dsp:nvSpPr>
        <dsp:cNvPr id="0" name=""/>
        <dsp:cNvSpPr/>
      </dsp:nvSpPr>
      <dsp:spPr>
        <a:xfrm>
          <a:off x="2507316" y="4089857"/>
          <a:ext cx="2611221" cy="330130"/>
        </a:xfrm>
        <a:custGeom>
          <a:avLst/>
          <a:gdLst/>
          <a:ahLst/>
          <a:cxnLst/>
          <a:rect l="0" t="0" r="0" b="0"/>
          <a:pathLst>
            <a:path>
              <a:moveTo>
                <a:pt x="2611221" y="0"/>
              </a:moveTo>
              <a:lnTo>
                <a:pt x="2611221" y="224974"/>
              </a:lnTo>
              <a:lnTo>
                <a:pt x="0" y="224974"/>
              </a:lnTo>
              <a:lnTo>
                <a:pt x="0" y="33013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7F9D4-6C89-44E7-AECE-1825CCBC5D29}">
      <dsp:nvSpPr>
        <dsp:cNvPr id="0" name=""/>
        <dsp:cNvSpPr/>
      </dsp:nvSpPr>
      <dsp:spPr>
        <a:xfrm>
          <a:off x="762981" y="4089857"/>
          <a:ext cx="4355556" cy="330130"/>
        </a:xfrm>
        <a:custGeom>
          <a:avLst/>
          <a:gdLst/>
          <a:ahLst/>
          <a:cxnLst/>
          <a:rect l="0" t="0" r="0" b="0"/>
          <a:pathLst>
            <a:path>
              <a:moveTo>
                <a:pt x="4355556" y="0"/>
              </a:moveTo>
              <a:lnTo>
                <a:pt x="4355556" y="224974"/>
              </a:lnTo>
              <a:lnTo>
                <a:pt x="0" y="224974"/>
              </a:lnTo>
              <a:lnTo>
                <a:pt x="0" y="33013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F492E8-235F-417C-93E2-D0BF4C0C8F5A}">
      <dsp:nvSpPr>
        <dsp:cNvPr id="0" name=""/>
        <dsp:cNvSpPr/>
      </dsp:nvSpPr>
      <dsp:spPr>
        <a:xfrm>
          <a:off x="5072817" y="3038925"/>
          <a:ext cx="91440" cy="3301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013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FCCD02-2F42-41B6-9300-3B29F46F70E1}">
      <dsp:nvSpPr>
        <dsp:cNvPr id="0" name=""/>
        <dsp:cNvSpPr/>
      </dsp:nvSpPr>
      <dsp:spPr>
        <a:xfrm>
          <a:off x="5072817" y="1945481"/>
          <a:ext cx="91440" cy="372643"/>
        </a:xfrm>
        <a:custGeom>
          <a:avLst/>
          <a:gdLst/>
          <a:ahLst/>
          <a:cxnLst/>
          <a:rect l="0" t="0" r="0" b="0"/>
          <a:pathLst>
            <a:path>
              <a:moveTo>
                <a:pt x="58859" y="0"/>
              </a:moveTo>
              <a:lnTo>
                <a:pt x="58859" y="267487"/>
              </a:lnTo>
              <a:lnTo>
                <a:pt x="45720" y="267487"/>
              </a:lnTo>
              <a:lnTo>
                <a:pt x="45720" y="372643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4A37C-9E11-4F1C-8BB5-0A81F64CD07F}">
      <dsp:nvSpPr>
        <dsp:cNvPr id="0" name=""/>
        <dsp:cNvSpPr/>
      </dsp:nvSpPr>
      <dsp:spPr>
        <a:xfrm>
          <a:off x="3568217" y="1945481"/>
          <a:ext cx="1563459" cy="372643"/>
        </a:xfrm>
        <a:custGeom>
          <a:avLst/>
          <a:gdLst/>
          <a:ahLst/>
          <a:cxnLst/>
          <a:rect l="0" t="0" r="0" b="0"/>
          <a:pathLst>
            <a:path>
              <a:moveTo>
                <a:pt x="1563459" y="0"/>
              </a:moveTo>
              <a:lnTo>
                <a:pt x="1563459" y="267487"/>
              </a:lnTo>
              <a:lnTo>
                <a:pt x="0" y="267487"/>
              </a:lnTo>
              <a:lnTo>
                <a:pt x="0" y="372643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0C85E7-AE0B-414F-A49F-2069875D7D74}">
      <dsp:nvSpPr>
        <dsp:cNvPr id="0" name=""/>
        <dsp:cNvSpPr/>
      </dsp:nvSpPr>
      <dsp:spPr>
        <a:xfrm>
          <a:off x="4564117" y="1224680"/>
          <a:ext cx="1135119" cy="7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256620-8D33-4929-9540-EE1E69C152E1}">
      <dsp:nvSpPr>
        <dsp:cNvPr id="0" name=""/>
        <dsp:cNvSpPr/>
      </dsp:nvSpPr>
      <dsp:spPr>
        <a:xfrm>
          <a:off x="4690241" y="1344498"/>
          <a:ext cx="1135119" cy="72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开始</a:t>
          </a:r>
        </a:p>
      </dsp:txBody>
      <dsp:txXfrm>
        <a:off x="4711353" y="1365610"/>
        <a:ext cx="1092895" cy="678576"/>
      </dsp:txXfrm>
    </dsp:sp>
    <dsp:sp modelId="{0613B444-5ED3-4C61-BF0D-57ADAE6D4651}">
      <dsp:nvSpPr>
        <dsp:cNvPr id="0" name=""/>
        <dsp:cNvSpPr/>
      </dsp:nvSpPr>
      <dsp:spPr>
        <a:xfrm>
          <a:off x="3000657" y="2318124"/>
          <a:ext cx="1135119" cy="7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D9DF51-215E-4F05-91FA-3C35452F87DF}">
      <dsp:nvSpPr>
        <dsp:cNvPr id="0" name=""/>
        <dsp:cNvSpPr/>
      </dsp:nvSpPr>
      <dsp:spPr>
        <a:xfrm>
          <a:off x="3126781" y="2437942"/>
          <a:ext cx="1135119" cy="72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注册</a:t>
          </a:r>
        </a:p>
      </dsp:txBody>
      <dsp:txXfrm>
        <a:off x="3147893" y="2459054"/>
        <a:ext cx="1092895" cy="678576"/>
      </dsp:txXfrm>
    </dsp:sp>
    <dsp:sp modelId="{C338538A-2256-40B6-9588-91B37780A75D}">
      <dsp:nvSpPr>
        <dsp:cNvPr id="0" name=""/>
        <dsp:cNvSpPr/>
      </dsp:nvSpPr>
      <dsp:spPr>
        <a:xfrm>
          <a:off x="4388025" y="2318124"/>
          <a:ext cx="1461023" cy="7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9E2B30-C306-4876-A09F-7DA0425A850B}">
      <dsp:nvSpPr>
        <dsp:cNvPr id="0" name=""/>
        <dsp:cNvSpPr/>
      </dsp:nvSpPr>
      <dsp:spPr>
        <a:xfrm>
          <a:off x="4514150" y="2437942"/>
          <a:ext cx="1461023" cy="72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用户登录</a:t>
          </a:r>
        </a:p>
      </dsp:txBody>
      <dsp:txXfrm>
        <a:off x="4535262" y="2459054"/>
        <a:ext cx="1418799" cy="678576"/>
      </dsp:txXfrm>
    </dsp:sp>
    <dsp:sp modelId="{5AE44EAB-3474-4705-80A5-48774BC49D66}">
      <dsp:nvSpPr>
        <dsp:cNvPr id="0" name=""/>
        <dsp:cNvSpPr/>
      </dsp:nvSpPr>
      <dsp:spPr>
        <a:xfrm>
          <a:off x="4343398" y="3369056"/>
          <a:ext cx="1550278" cy="7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0E8FC7-53E3-4220-ABFE-3FBD5625E69D}">
      <dsp:nvSpPr>
        <dsp:cNvPr id="0" name=""/>
        <dsp:cNvSpPr/>
      </dsp:nvSpPr>
      <dsp:spPr>
        <a:xfrm>
          <a:off x="4469523" y="3488874"/>
          <a:ext cx="1550278" cy="72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主界面</a:t>
          </a:r>
        </a:p>
      </dsp:txBody>
      <dsp:txXfrm>
        <a:off x="4490635" y="3509986"/>
        <a:ext cx="1508054" cy="678576"/>
      </dsp:txXfrm>
    </dsp:sp>
    <dsp:sp modelId="{735E9FAF-A2F1-44B8-B833-F60A8C0E8986}">
      <dsp:nvSpPr>
        <dsp:cNvPr id="0" name=""/>
        <dsp:cNvSpPr/>
      </dsp:nvSpPr>
      <dsp:spPr>
        <a:xfrm>
          <a:off x="4732" y="4419987"/>
          <a:ext cx="1516497" cy="7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158D28-1A31-4015-A2FD-26B8D7FA290E}">
      <dsp:nvSpPr>
        <dsp:cNvPr id="0" name=""/>
        <dsp:cNvSpPr/>
      </dsp:nvSpPr>
      <dsp:spPr>
        <a:xfrm>
          <a:off x="130857" y="4539805"/>
          <a:ext cx="1516497" cy="72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时钟模块</a:t>
          </a:r>
        </a:p>
      </dsp:txBody>
      <dsp:txXfrm>
        <a:off x="151969" y="4560917"/>
        <a:ext cx="1474273" cy="678576"/>
      </dsp:txXfrm>
    </dsp:sp>
    <dsp:sp modelId="{72948AA4-E31E-4D09-972C-21473F51BFD9}">
      <dsp:nvSpPr>
        <dsp:cNvPr id="0" name=""/>
        <dsp:cNvSpPr/>
      </dsp:nvSpPr>
      <dsp:spPr>
        <a:xfrm>
          <a:off x="1773478" y="4419987"/>
          <a:ext cx="1467675" cy="7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15B808-1066-4342-8D10-F27822A173D3}">
      <dsp:nvSpPr>
        <dsp:cNvPr id="0" name=""/>
        <dsp:cNvSpPr/>
      </dsp:nvSpPr>
      <dsp:spPr>
        <a:xfrm>
          <a:off x="1899602" y="4539805"/>
          <a:ext cx="1467675" cy="72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我的车辆</a:t>
          </a:r>
        </a:p>
      </dsp:txBody>
      <dsp:txXfrm>
        <a:off x="1920714" y="4560917"/>
        <a:ext cx="1425451" cy="678576"/>
      </dsp:txXfrm>
    </dsp:sp>
    <dsp:sp modelId="{E528B2CD-862F-465B-988A-A45A30DE2717}">
      <dsp:nvSpPr>
        <dsp:cNvPr id="0" name=""/>
        <dsp:cNvSpPr/>
      </dsp:nvSpPr>
      <dsp:spPr>
        <a:xfrm>
          <a:off x="3493402" y="4419987"/>
          <a:ext cx="1596818" cy="7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2F0883-9444-4135-BB77-01E2E429F1BA}">
      <dsp:nvSpPr>
        <dsp:cNvPr id="0" name=""/>
        <dsp:cNvSpPr/>
      </dsp:nvSpPr>
      <dsp:spPr>
        <a:xfrm>
          <a:off x="3619527" y="4539805"/>
          <a:ext cx="1596818" cy="72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导航模块</a:t>
          </a:r>
        </a:p>
      </dsp:txBody>
      <dsp:txXfrm>
        <a:off x="3640639" y="4560917"/>
        <a:ext cx="1554594" cy="678576"/>
      </dsp:txXfrm>
    </dsp:sp>
    <dsp:sp modelId="{96C71285-4C53-498D-A9A6-9FD58D22C706}">
      <dsp:nvSpPr>
        <dsp:cNvPr id="0" name=""/>
        <dsp:cNvSpPr/>
      </dsp:nvSpPr>
      <dsp:spPr>
        <a:xfrm>
          <a:off x="5342469" y="4419987"/>
          <a:ext cx="1135119" cy="7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527BFE-AB20-445C-82CD-6EAA344E911A}">
      <dsp:nvSpPr>
        <dsp:cNvPr id="0" name=""/>
        <dsp:cNvSpPr/>
      </dsp:nvSpPr>
      <dsp:spPr>
        <a:xfrm>
          <a:off x="5468594" y="4539805"/>
          <a:ext cx="1135119" cy="72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剩余里程预测和电量查询</a:t>
          </a:r>
        </a:p>
      </dsp:txBody>
      <dsp:txXfrm>
        <a:off x="5489706" y="4560917"/>
        <a:ext cx="1092895" cy="678576"/>
      </dsp:txXfrm>
    </dsp:sp>
    <dsp:sp modelId="{D24F5B2C-A6BA-4421-A882-9DA4297C79ED}">
      <dsp:nvSpPr>
        <dsp:cNvPr id="0" name=""/>
        <dsp:cNvSpPr/>
      </dsp:nvSpPr>
      <dsp:spPr>
        <a:xfrm>
          <a:off x="6729838" y="4419987"/>
          <a:ext cx="1533330" cy="7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B4419E-889F-424A-9DE9-AF1B9CD26258}">
      <dsp:nvSpPr>
        <dsp:cNvPr id="0" name=""/>
        <dsp:cNvSpPr/>
      </dsp:nvSpPr>
      <dsp:spPr>
        <a:xfrm>
          <a:off x="6855962" y="4539805"/>
          <a:ext cx="1533330" cy="72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充电模块</a:t>
          </a:r>
        </a:p>
      </dsp:txBody>
      <dsp:txXfrm>
        <a:off x="6877074" y="4560917"/>
        <a:ext cx="1491106" cy="678576"/>
      </dsp:txXfrm>
    </dsp:sp>
    <dsp:sp modelId="{1D5FBA74-25F3-44E3-8C8A-31BD080D66D1}">
      <dsp:nvSpPr>
        <dsp:cNvPr id="0" name=""/>
        <dsp:cNvSpPr/>
      </dsp:nvSpPr>
      <dsp:spPr>
        <a:xfrm>
          <a:off x="8515417" y="4419987"/>
          <a:ext cx="1716925" cy="7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34E877-1587-4249-B66A-973AC6E35246}">
      <dsp:nvSpPr>
        <dsp:cNvPr id="0" name=""/>
        <dsp:cNvSpPr/>
      </dsp:nvSpPr>
      <dsp:spPr>
        <a:xfrm>
          <a:off x="8641542" y="4539805"/>
          <a:ext cx="1716925" cy="72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记录查询</a:t>
          </a:r>
        </a:p>
      </dsp:txBody>
      <dsp:txXfrm>
        <a:off x="8662654" y="4560917"/>
        <a:ext cx="1674701" cy="678576"/>
      </dsp:txXfrm>
    </dsp:sp>
    <dsp:sp modelId="{7DA837A8-6778-4F4E-A6F0-B4DE6000C171}">
      <dsp:nvSpPr>
        <dsp:cNvPr id="0" name=""/>
        <dsp:cNvSpPr/>
      </dsp:nvSpPr>
      <dsp:spPr>
        <a:xfrm>
          <a:off x="6101298" y="2318124"/>
          <a:ext cx="1728162" cy="720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8CEDBA-9C8E-4ED1-A512-6A222A53147A}">
      <dsp:nvSpPr>
        <dsp:cNvPr id="0" name=""/>
        <dsp:cNvSpPr/>
      </dsp:nvSpPr>
      <dsp:spPr>
        <a:xfrm>
          <a:off x="6227422" y="2437942"/>
          <a:ext cx="1728162" cy="72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忘记密码</a:t>
          </a:r>
        </a:p>
      </dsp:txBody>
      <dsp:txXfrm>
        <a:off x="6248534" y="2459054"/>
        <a:ext cx="1685938" cy="678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F5F22-1C8C-4E4B-A5A2-CBE60ABD2BFE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E1158-7C20-448B-8C36-68F1CE45A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10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E1158-7C20-448B-8C36-68F1CE45A35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84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hyperlink" Target="7%20&#29992;&#25143;&#31649;&#29702;.mp4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7%20&#29992;&#25143;&#31649;&#29702;.mp4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19600" y="736600"/>
            <a:ext cx="11010900" cy="330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r">
              <a:lnSpc>
                <a:spcPct val="90000"/>
              </a:lnSpc>
            </a:pPr>
            <a:r>
              <a:rPr lang="zh-CN" altLang="en-US" sz="8000" b="1" spc="45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新能源汽车自动</a:t>
            </a:r>
            <a:endParaRPr lang="en-US" altLang="zh-CN" sz="8000" b="1" spc="457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90000"/>
              </a:lnSpc>
            </a:pPr>
            <a:r>
              <a:rPr lang="zh-CN" altLang="en-US" sz="8000" b="1" spc="45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充电系统</a:t>
            </a:r>
            <a:endParaRPr lang="en-US" sz="8000" b="1" spc="457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7175500"/>
            <a:ext cx="38100" cy="66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63500" y="7302500"/>
            <a:ext cx="2171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r">
              <a:lnSpc>
                <a:spcPct val="112500"/>
              </a:lnSpc>
            </a:pPr>
            <a:r>
              <a:rPr lang="en-US" sz="2800" spc="568" dirty="0">
                <a:solidFill>
                  <a:srgbClr val="FFFFFF"/>
                </a:solidFill>
                <a:latin typeface="黑体"/>
              </a:rPr>
              <a:t>2 0 2 1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360400" y="6083300"/>
            <a:ext cx="3467100" cy="50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112BAF-E07F-4E6A-82CB-3CD0F2204D0B}"/>
              </a:ext>
            </a:extLst>
          </p:cNvPr>
          <p:cNvSpPr txBox="1"/>
          <p:nvPr/>
        </p:nvSpPr>
        <p:spPr>
          <a:xfrm>
            <a:off x="11074400" y="3160585"/>
            <a:ext cx="337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语言课程设计大赛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7B4EDB-FBC4-41E9-87D3-1D4DBF9DBB78}"/>
              </a:ext>
            </a:extLst>
          </p:cNvPr>
          <p:cNvSpPr txBox="1"/>
          <p:nvPr/>
        </p:nvSpPr>
        <p:spPr>
          <a:xfrm>
            <a:off x="9888764" y="5497592"/>
            <a:ext cx="535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自动化卓越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刘明宇       赵奕翔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65700" y="6883400"/>
            <a:ext cx="633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2800" y="584200"/>
            <a:ext cx="56642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导航模块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BFCB511-E08F-4EDB-BA36-71AEF689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29" y="1219200"/>
            <a:ext cx="1244600" cy="127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481B9-08FB-45BF-959A-C72981136E0E}"/>
              </a:ext>
            </a:extLst>
          </p:cNvPr>
          <p:cNvSpPr txBox="1"/>
          <p:nvPr/>
        </p:nvSpPr>
        <p:spPr>
          <a:xfrm>
            <a:off x="1498600" y="135708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导航界面</a:t>
            </a:r>
          </a:p>
        </p:txBody>
      </p:sp>
      <p:pic>
        <p:nvPicPr>
          <p:cNvPr id="5" name="自动导航">
            <a:hlinkClick r:id="" action="ppaction://media"/>
            <a:extLst>
              <a:ext uri="{FF2B5EF4-FFF2-40B4-BE49-F238E27FC236}">
                <a16:creationId xmlns:a16="http://schemas.microsoft.com/office/drawing/2014/main" id="{6D63AE18-811C-4319-AB8F-CD323EB9B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1972" y="1991379"/>
            <a:ext cx="8323945" cy="61068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C53D5E4-5D0B-4912-B9B2-BE48BD41FC1B}"/>
              </a:ext>
            </a:extLst>
          </p:cNvPr>
          <p:cNvSpPr/>
          <p:nvPr/>
        </p:nvSpPr>
        <p:spPr>
          <a:xfrm>
            <a:off x="10718801" y="1752600"/>
            <a:ext cx="1905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选择起点</a:t>
            </a:r>
            <a:endParaRPr lang="zh-CN" altLang="en-US" sz="2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C88FCC-D564-4641-81B6-6CCD202E94C9}"/>
              </a:ext>
            </a:extLst>
          </p:cNvPr>
          <p:cNvSpPr/>
          <p:nvPr/>
        </p:nvSpPr>
        <p:spPr>
          <a:xfrm>
            <a:off x="10718801" y="3050194"/>
            <a:ext cx="1905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选择终点</a:t>
            </a:r>
            <a:endParaRPr lang="zh-CN" altLang="en-US" sz="2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865831-A249-4C98-A9ED-9A192DE1AF85}"/>
              </a:ext>
            </a:extLst>
          </p:cNvPr>
          <p:cNvSpPr/>
          <p:nvPr/>
        </p:nvSpPr>
        <p:spPr>
          <a:xfrm>
            <a:off x="10704287" y="4360253"/>
            <a:ext cx="1905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导航开始</a:t>
            </a:r>
            <a:endParaRPr lang="zh-CN" altLang="en-US" sz="2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57EA39-7583-4F32-BE55-917D65ADAD37}"/>
              </a:ext>
            </a:extLst>
          </p:cNvPr>
          <p:cNvSpPr/>
          <p:nvPr/>
        </p:nvSpPr>
        <p:spPr>
          <a:xfrm>
            <a:off x="10871200" y="2246552"/>
            <a:ext cx="331675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在小地图上选择起点并确认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C7B821-FE5A-4E88-88FA-C256D7FF27F0}"/>
              </a:ext>
            </a:extLst>
          </p:cNvPr>
          <p:cNvSpPr/>
          <p:nvPr/>
        </p:nvSpPr>
        <p:spPr>
          <a:xfrm>
            <a:off x="10831286" y="3600719"/>
            <a:ext cx="331675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在小地图上选择终点并确认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EE9F04-E6D2-4BAF-AC7D-C29C4C2C4144}"/>
              </a:ext>
            </a:extLst>
          </p:cNvPr>
          <p:cNvSpPr/>
          <p:nvPr/>
        </p:nvSpPr>
        <p:spPr>
          <a:xfrm>
            <a:off x="10871200" y="4862728"/>
            <a:ext cx="33167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算法自动规划最短路径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并绘制出路线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F64ED97-662A-4705-B1C2-BB146F1893FE}"/>
              </a:ext>
            </a:extLst>
          </p:cNvPr>
          <p:cNvSpPr/>
          <p:nvPr/>
        </p:nvSpPr>
        <p:spPr>
          <a:xfrm>
            <a:off x="10704287" y="5839327"/>
            <a:ext cx="1905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行车开始</a:t>
            </a:r>
            <a:endParaRPr lang="zh-CN" altLang="en-US" sz="2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1562E9-399D-4F3F-AC3F-5FD59B5D7B59}"/>
              </a:ext>
            </a:extLst>
          </p:cNvPr>
          <p:cNvSpPr/>
          <p:nvPr/>
        </p:nvSpPr>
        <p:spPr>
          <a:xfrm>
            <a:off x="10871200" y="6389852"/>
            <a:ext cx="3316750" cy="205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车辆开始行驶，小窗口显示实时路况，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显示车辆实时位置，信息栏显示车速速度等信息，同时后台自动计算电量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36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844800"/>
            <a:ext cx="16217900" cy="629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2844800"/>
            <a:ext cx="16217900" cy="629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80000" y="2823029"/>
            <a:ext cx="56007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en-US" altLang="zh-CN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en-US" sz="4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5000"/>
              </a:lnSpc>
            </a:pPr>
            <a:endParaRPr lang="en-US" sz="2400" dirty="0">
              <a:solidFill>
                <a:srgbClr val="FFFFFF"/>
              </a:solidFill>
              <a:latin typeface="黑体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54600" y="1676400"/>
            <a:ext cx="5626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6000" b="1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出行规划模块</a:t>
            </a:r>
            <a:endParaRPr lang="en-US" sz="6000" b="1" spc="2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F51A7C-2AF7-4D2D-BBA1-F2DE62ABA650}"/>
              </a:ext>
            </a:extLst>
          </p:cNvPr>
          <p:cNvSpPr/>
          <p:nvPr/>
        </p:nvSpPr>
        <p:spPr>
          <a:xfrm>
            <a:off x="6674167" y="3886200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768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65700" y="6883400"/>
            <a:ext cx="633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2800" y="584200"/>
            <a:ext cx="6019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出行规划模块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BFCB511-E08F-4EDB-BA36-71AEF689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443" y="1092200"/>
            <a:ext cx="1244600" cy="127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481B9-08FB-45BF-959A-C72981136E0E}"/>
              </a:ext>
            </a:extLst>
          </p:cNvPr>
          <p:cNvSpPr txBox="1"/>
          <p:nvPr/>
        </p:nvSpPr>
        <p:spPr>
          <a:xfrm>
            <a:off x="1271814" y="1244600"/>
            <a:ext cx="2233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出行规划</a:t>
            </a:r>
          </a:p>
        </p:txBody>
      </p:sp>
      <p:pic>
        <p:nvPicPr>
          <p:cNvPr id="5" name="行程规划">
            <a:hlinkClick r:id="" action="ppaction://media"/>
            <a:extLst>
              <a:ext uri="{FF2B5EF4-FFF2-40B4-BE49-F238E27FC236}">
                <a16:creationId xmlns:a16="http://schemas.microsoft.com/office/drawing/2014/main" id="{A67A08F0-485E-45EE-8DBF-A0C2CE05FB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1814" y="2209800"/>
            <a:ext cx="8123238" cy="59596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E8E4E49-5682-4D88-B4FC-A50FA0A8C840}"/>
              </a:ext>
            </a:extLst>
          </p:cNvPr>
          <p:cNvSpPr/>
          <p:nvPr/>
        </p:nvSpPr>
        <p:spPr>
          <a:xfrm>
            <a:off x="10350500" y="1686580"/>
            <a:ext cx="1905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选择起点</a:t>
            </a:r>
            <a:endParaRPr lang="zh-CN" altLang="en-US" sz="2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8E0A79-FFEE-4E9A-A87D-02A4496FC7A4}"/>
              </a:ext>
            </a:extLst>
          </p:cNvPr>
          <p:cNvSpPr/>
          <p:nvPr/>
        </p:nvSpPr>
        <p:spPr>
          <a:xfrm>
            <a:off x="10566400" y="2286000"/>
            <a:ext cx="324055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在大地图上选择起点并确认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08247F-AD6F-4A4C-91B9-DFAFF316D631}"/>
              </a:ext>
            </a:extLst>
          </p:cNvPr>
          <p:cNvSpPr/>
          <p:nvPr/>
        </p:nvSpPr>
        <p:spPr>
          <a:xfrm>
            <a:off x="10426700" y="2895600"/>
            <a:ext cx="1752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选择终点</a:t>
            </a:r>
            <a:endParaRPr lang="zh-CN" altLang="en-US" sz="2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CEE3BC-0E22-45DA-90FB-6EA364117EE2}"/>
              </a:ext>
            </a:extLst>
          </p:cNvPr>
          <p:cNvSpPr/>
          <p:nvPr/>
        </p:nvSpPr>
        <p:spPr>
          <a:xfrm>
            <a:off x="10584543" y="3488632"/>
            <a:ext cx="324055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在大地图上选择终点并确认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C9EE82-62D1-430E-AE8D-0BEFDFC46CEC}"/>
              </a:ext>
            </a:extLst>
          </p:cNvPr>
          <p:cNvSpPr/>
          <p:nvPr/>
        </p:nvSpPr>
        <p:spPr>
          <a:xfrm>
            <a:off x="10426700" y="4085886"/>
            <a:ext cx="1752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路径计算</a:t>
            </a:r>
            <a:endParaRPr lang="zh-CN" altLang="en-US" sz="2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2605F7-25CF-49F6-8435-BC877D37D129}"/>
              </a:ext>
            </a:extLst>
          </p:cNvPr>
          <p:cNvSpPr/>
          <p:nvPr/>
        </p:nvSpPr>
        <p:spPr>
          <a:xfrm>
            <a:off x="10642600" y="4683780"/>
            <a:ext cx="324055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算法得到当前最佳路径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40DEB7-EFDA-4C12-BF5F-CC859F7A8819}"/>
              </a:ext>
            </a:extLst>
          </p:cNvPr>
          <p:cNvSpPr/>
          <p:nvPr/>
        </p:nvSpPr>
        <p:spPr>
          <a:xfrm>
            <a:off x="10426700" y="5245681"/>
            <a:ext cx="25019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获得最佳规划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988EDF7-8828-45E3-9E29-3EA6F20CD083}"/>
              </a:ext>
            </a:extLst>
          </p:cNvPr>
          <p:cNvSpPr/>
          <p:nvPr/>
        </p:nvSpPr>
        <p:spPr>
          <a:xfrm>
            <a:off x="10642600" y="5878396"/>
            <a:ext cx="3240550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算法根据车辆行驶到每个中转站的电量以及充电站分布，计算出最佳旅行计划，并显示方案</a:t>
            </a:r>
          </a:p>
        </p:txBody>
      </p:sp>
    </p:spTree>
    <p:extLst>
      <p:ext uri="{BB962C8B-B14F-4D97-AF65-F5344CB8AC3E}">
        <p14:creationId xmlns:p14="http://schemas.microsoft.com/office/powerpoint/2010/main" val="25465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844800"/>
            <a:ext cx="16217900" cy="629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2844800"/>
            <a:ext cx="16217900" cy="629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80000" y="2823029"/>
            <a:ext cx="56007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en-US" altLang="zh-CN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FOUR</a:t>
            </a:r>
          </a:p>
          <a:p>
            <a:pPr algn="ctr">
              <a:lnSpc>
                <a:spcPct val="105000"/>
              </a:lnSpc>
            </a:pPr>
            <a:endParaRPr lang="en-US" altLang="zh-CN" sz="4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5000"/>
              </a:lnSpc>
            </a:pPr>
            <a:endParaRPr lang="en-US" sz="4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5000"/>
              </a:lnSpc>
            </a:pPr>
            <a:endParaRPr lang="en-US" sz="2400" dirty="0">
              <a:solidFill>
                <a:srgbClr val="FFFFFF"/>
              </a:solidFill>
              <a:latin typeface="黑体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80000" y="1676400"/>
            <a:ext cx="5626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6000" b="1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预测模块</a:t>
            </a:r>
            <a:endParaRPr lang="en-US" sz="6000" b="1" spc="2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F51A7C-2AF7-4D2D-BBA1-F2DE62ABA650}"/>
              </a:ext>
            </a:extLst>
          </p:cNvPr>
          <p:cNvSpPr/>
          <p:nvPr/>
        </p:nvSpPr>
        <p:spPr>
          <a:xfrm>
            <a:off x="6674167" y="3886200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862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65700" y="6883400"/>
            <a:ext cx="633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2800" y="584200"/>
            <a:ext cx="6019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预测模块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FOUR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BFCB511-E08F-4EDB-BA36-71AEF689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43" y="1092200"/>
            <a:ext cx="1244600" cy="127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481B9-08FB-45BF-959A-C72981136E0E}"/>
              </a:ext>
            </a:extLst>
          </p:cNvPr>
          <p:cNvSpPr txBox="1"/>
          <p:nvPr/>
        </p:nvSpPr>
        <p:spPr>
          <a:xfrm>
            <a:off x="1271814" y="1244600"/>
            <a:ext cx="4189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电量查询与剩余里程预测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E2BFFA-3AE4-4416-87CE-E4A4E21F5806}"/>
              </a:ext>
            </a:extLst>
          </p:cNvPr>
          <p:cNvSpPr/>
          <p:nvPr/>
        </p:nvSpPr>
        <p:spPr>
          <a:xfrm>
            <a:off x="10350500" y="2349981"/>
            <a:ext cx="324055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显示电动汽车当前电量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F4C273-80CD-4E03-9A99-A6634415B4DE}"/>
              </a:ext>
            </a:extLst>
          </p:cNvPr>
          <p:cNvSpPr/>
          <p:nvPr/>
        </p:nvSpPr>
        <p:spPr>
          <a:xfrm>
            <a:off x="10350500" y="2970259"/>
            <a:ext cx="3240550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剩余里程预测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92D312-A552-42F0-842A-C98308837044}"/>
              </a:ext>
            </a:extLst>
          </p:cNvPr>
          <p:cNvSpPr/>
          <p:nvPr/>
        </p:nvSpPr>
        <p:spPr>
          <a:xfrm>
            <a:off x="10350500" y="1798499"/>
            <a:ext cx="2349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当前电量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275CD60-B17E-4813-87F4-12489FBEBD66}"/>
              </a:ext>
            </a:extLst>
          </p:cNvPr>
          <p:cNvSpPr/>
          <p:nvPr/>
        </p:nvSpPr>
        <p:spPr>
          <a:xfrm>
            <a:off x="10350500" y="3612416"/>
            <a:ext cx="32405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根据当前速度、温度预测、车辆磨损程度剩余里程数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C1B4AB6-8E25-429D-81C8-185740956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44" y="2404963"/>
            <a:ext cx="7590155" cy="568759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59431E2-CDC5-4D85-9DCD-495051F5E70D}"/>
              </a:ext>
            </a:extLst>
          </p:cNvPr>
          <p:cNvSpPr/>
          <p:nvPr/>
        </p:nvSpPr>
        <p:spPr>
          <a:xfrm>
            <a:off x="10350500" y="4533148"/>
            <a:ext cx="3240550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最佳行驶速度推荐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515EDE-91FF-4FA9-B2AA-57E16563D3C7}"/>
              </a:ext>
            </a:extLst>
          </p:cNvPr>
          <p:cNvSpPr/>
          <p:nvPr/>
        </p:nvSpPr>
        <p:spPr>
          <a:xfrm>
            <a:off x="10350500" y="5270853"/>
            <a:ext cx="3240550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根据当前电量、温度，后台根据预置数学模型，推荐最佳行驶速度，对汽车最为友好</a:t>
            </a:r>
          </a:p>
        </p:txBody>
      </p:sp>
    </p:spTree>
    <p:extLst>
      <p:ext uri="{BB962C8B-B14F-4D97-AF65-F5344CB8AC3E}">
        <p14:creationId xmlns:p14="http://schemas.microsoft.com/office/powerpoint/2010/main" val="396940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65700" y="6883400"/>
            <a:ext cx="633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2800" y="584200"/>
            <a:ext cx="6019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预测模块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FOUR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BFCB511-E08F-4EDB-BA36-71AEF689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43" y="1092200"/>
            <a:ext cx="1244600" cy="127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481B9-08FB-45BF-959A-C72981136E0E}"/>
              </a:ext>
            </a:extLst>
          </p:cNvPr>
          <p:cNvSpPr txBox="1"/>
          <p:nvPr/>
        </p:nvSpPr>
        <p:spPr>
          <a:xfrm>
            <a:off x="1271814" y="1244600"/>
            <a:ext cx="4189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234FA7-8FE3-406B-8C21-004A9F3C0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43" y="2286000"/>
            <a:ext cx="4324520" cy="61288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34FCA2-12C7-42CE-B025-147B0BE9B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63" y="2286000"/>
            <a:ext cx="4339130" cy="6128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1894A27-7768-4B43-87B8-45BB2E053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883" y="2286000"/>
            <a:ext cx="4346434" cy="61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0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65700" y="6883400"/>
            <a:ext cx="633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2800" y="584200"/>
            <a:ext cx="6019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预测模块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FOUR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BFCB511-E08F-4EDB-BA36-71AEF689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43" y="1092200"/>
            <a:ext cx="1244600" cy="127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481B9-08FB-45BF-959A-C72981136E0E}"/>
              </a:ext>
            </a:extLst>
          </p:cNvPr>
          <p:cNvSpPr txBox="1"/>
          <p:nvPr/>
        </p:nvSpPr>
        <p:spPr>
          <a:xfrm>
            <a:off x="1271814" y="1244600"/>
            <a:ext cx="4189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F04792-229B-4924-B2E0-31DC789DF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14" y="1858534"/>
            <a:ext cx="4696450" cy="6627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AA7877-D6E7-437C-BC21-A22BDE0C9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59" y="1858534"/>
            <a:ext cx="4702041" cy="662703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A4DB1C1-3C22-40C7-9270-26ABE3821E27}"/>
              </a:ext>
            </a:extLst>
          </p:cNvPr>
          <p:cNvSpPr/>
          <p:nvPr/>
        </p:nvSpPr>
        <p:spPr>
          <a:xfrm>
            <a:off x="10947400" y="1219200"/>
            <a:ext cx="2349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影响因素建模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C92D312-A552-42F0-842A-C98308837044}"/>
              </a:ext>
            </a:extLst>
          </p:cNvPr>
          <p:cNvSpPr/>
          <p:nvPr/>
        </p:nvSpPr>
        <p:spPr>
          <a:xfrm>
            <a:off x="10917011" y="4794831"/>
            <a:ext cx="2349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当前电量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92D312-A552-42F0-842A-C98308837044}"/>
              </a:ext>
            </a:extLst>
          </p:cNvPr>
          <p:cNvSpPr/>
          <p:nvPr/>
        </p:nvSpPr>
        <p:spPr>
          <a:xfrm>
            <a:off x="10947400" y="3157210"/>
            <a:ext cx="2349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室外温度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C92D312-A552-42F0-842A-C98308837044}"/>
              </a:ext>
            </a:extLst>
          </p:cNvPr>
          <p:cNvSpPr/>
          <p:nvPr/>
        </p:nvSpPr>
        <p:spPr>
          <a:xfrm>
            <a:off x="10949668" y="2057400"/>
            <a:ext cx="2349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电池状态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CCD36AB-7DD0-4968-B092-EC6762D5F003}"/>
              </a:ext>
            </a:extLst>
          </p:cNvPr>
          <p:cNvSpPr/>
          <p:nvPr/>
        </p:nvSpPr>
        <p:spPr>
          <a:xfrm>
            <a:off x="10947400" y="2580620"/>
            <a:ext cx="324055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（电池荷电状态）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BE7D57-AC59-4C09-AEB0-372B81D40D88}"/>
              </a:ext>
            </a:extLst>
          </p:cNvPr>
          <p:cNvSpPr/>
          <p:nvPr/>
        </p:nvSpPr>
        <p:spPr>
          <a:xfrm>
            <a:off x="10947400" y="3764002"/>
            <a:ext cx="32405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根据系统随机生成的室外温度计算与正常状态的偏移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C950DCE-DDA7-46AE-977E-DCC9EAD72C99}"/>
              </a:ext>
            </a:extLst>
          </p:cNvPr>
          <p:cNvSpPr/>
          <p:nvPr/>
        </p:nvSpPr>
        <p:spPr>
          <a:xfrm>
            <a:off x="10922000" y="5405369"/>
            <a:ext cx="32405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当前电量不同，汽车的电量消耗也不同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D5587B1-E0B2-4034-ACCE-9096CB972337}"/>
              </a:ext>
            </a:extLst>
          </p:cNvPr>
          <p:cNvSpPr/>
          <p:nvPr/>
        </p:nvSpPr>
        <p:spPr>
          <a:xfrm>
            <a:off x="10922000" y="6432452"/>
            <a:ext cx="2349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当前速度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FA01013-BFD9-478A-8988-15763A2BC32C}"/>
              </a:ext>
            </a:extLst>
          </p:cNvPr>
          <p:cNvSpPr/>
          <p:nvPr/>
        </p:nvSpPr>
        <p:spPr>
          <a:xfrm>
            <a:off x="10947400" y="7128482"/>
            <a:ext cx="324055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速度越快，消耗电量越大</a:t>
            </a:r>
          </a:p>
        </p:txBody>
      </p:sp>
    </p:spTree>
    <p:extLst>
      <p:ext uri="{BB962C8B-B14F-4D97-AF65-F5344CB8AC3E}">
        <p14:creationId xmlns:p14="http://schemas.microsoft.com/office/powerpoint/2010/main" val="293380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844800"/>
            <a:ext cx="16217900" cy="629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2844800"/>
            <a:ext cx="16217900" cy="629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80000" y="2823029"/>
            <a:ext cx="56007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en-US" altLang="zh-CN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FIVE</a:t>
            </a:r>
            <a:endParaRPr lang="en-US" sz="4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5000"/>
              </a:lnSpc>
            </a:pPr>
            <a:endParaRPr lang="en-US" sz="2400" dirty="0">
              <a:solidFill>
                <a:srgbClr val="FFFFFF"/>
              </a:solidFill>
              <a:latin typeface="黑体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80000" y="1676400"/>
            <a:ext cx="5626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6000" b="1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充电模块</a:t>
            </a:r>
            <a:endParaRPr lang="en-US" sz="6000" b="1" spc="2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F51A7C-2AF7-4D2D-BBA1-F2DE62ABA650}"/>
              </a:ext>
            </a:extLst>
          </p:cNvPr>
          <p:cNvSpPr/>
          <p:nvPr/>
        </p:nvSpPr>
        <p:spPr>
          <a:xfrm>
            <a:off x="6674167" y="3886200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088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65700" y="6883400"/>
            <a:ext cx="633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2800" y="584200"/>
            <a:ext cx="6019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充电模块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FIVE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BFCB511-E08F-4EDB-BA36-71AEF689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443" y="1092200"/>
            <a:ext cx="1244600" cy="127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481B9-08FB-45BF-959A-C72981136E0E}"/>
              </a:ext>
            </a:extLst>
          </p:cNvPr>
          <p:cNvSpPr txBox="1"/>
          <p:nvPr/>
        </p:nvSpPr>
        <p:spPr>
          <a:xfrm>
            <a:off x="1271814" y="1244600"/>
            <a:ext cx="2233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自动换电</a:t>
            </a:r>
          </a:p>
        </p:txBody>
      </p:sp>
      <p:pic>
        <p:nvPicPr>
          <p:cNvPr id="5" name="自动换电">
            <a:hlinkClick r:id="" action="ppaction://media"/>
            <a:extLst>
              <a:ext uri="{FF2B5EF4-FFF2-40B4-BE49-F238E27FC236}">
                <a16:creationId xmlns:a16="http://schemas.microsoft.com/office/drawing/2014/main" id="{A07EF8E0-6B50-4C5C-BC36-33B83F3E4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6414" y="1949621"/>
            <a:ext cx="7954963" cy="610217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5C0AEAD-CF83-4204-9F0B-17AA3C5CDC9B}"/>
              </a:ext>
            </a:extLst>
          </p:cNvPr>
          <p:cNvSpPr/>
          <p:nvPr/>
        </p:nvSpPr>
        <p:spPr>
          <a:xfrm>
            <a:off x="10350500" y="1686580"/>
            <a:ext cx="21209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选择充电站</a:t>
            </a:r>
            <a:endParaRPr lang="zh-CN" altLang="en-US" sz="2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E2BFFA-3AE4-4416-87CE-E4A4E21F5806}"/>
              </a:ext>
            </a:extLst>
          </p:cNvPr>
          <p:cNvSpPr/>
          <p:nvPr/>
        </p:nvSpPr>
        <p:spPr>
          <a:xfrm>
            <a:off x="10490200" y="2372306"/>
            <a:ext cx="32405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在小地图上选择自己想去的充电站并确认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8B59AA-2F59-406E-B760-11BC88BCC770}"/>
              </a:ext>
            </a:extLst>
          </p:cNvPr>
          <p:cNvSpPr/>
          <p:nvPr/>
        </p:nvSpPr>
        <p:spPr>
          <a:xfrm>
            <a:off x="10350500" y="3515343"/>
            <a:ext cx="2349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选择充电模式</a:t>
            </a:r>
            <a:endParaRPr lang="zh-CN" altLang="en-US" sz="2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F4C273-80CD-4E03-9A99-A6634415B4DE}"/>
              </a:ext>
            </a:extLst>
          </p:cNvPr>
          <p:cNvSpPr/>
          <p:nvPr/>
        </p:nvSpPr>
        <p:spPr>
          <a:xfrm>
            <a:off x="10380436" y="4194834"/>
            <a:ext cx="324055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选择自动换电模式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92D312-A552-42F0-842A-C98308837044}"/>
              </a:ext>
            </a:extLst>
          </p:cNvPr>
          <p:cNvSpPr/>
          <p:nvPr/>
        </p:nvSpPr>
        <p:spPr>
          <a:xfrm>
            <a:off x="10380436" y="4937762"/>
            <a:ext cx="2349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开始充电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275CD60-B17E-4813-87F4-12489FBEBD66}"/>
              </a:ext>
            </a:extLst>
          </p:cNvPr>
          <p:cNvSpPr/>
          <p:nvPr/>
        </p:nvSpPr>
        <p:spPr>
          <a:xfrm>
            <a:off x="10350500" y="5553965"/>
            <a:ext cx="3240550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播放进入充电站的动画，点击开始充电后，播放自动换电的动画，由自动化系统完成换电并计算费用</a:t>
            </a:r>
          </a:p>
        </p:txBody>
      </p:sp>
    </p:spTree>
    <p:extLst>
      <p:ext uri="{BB962C8B-B14F-4D97-AF65-F5344CB8AC3E}">
        <p14:creationId xmlns:p14="http://schemas.microsoft.com/office/powerpoint/2010/main" val="20772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65700" y="6883400"/>
            <a:ext cx="633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2800" y="584200"/>
            <a:ext cx="60198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充电模块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FIVE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BFCB511-E08F-4EDB-BA36-71AEF689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443" y="1092200"/>
            <a:ext cx="1244600" cy="127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481B9-08FB-45BF-959A-C72981136E0E}"/>
              </a:ext>
            </a:extLst>
          </p:cNvPr>
          <p:cNvSpPr txBox="1"/>
          <p:nvPr/>
        </p:nvSpPr>
        <p:spPr>
          <a:xfrm>
            <a:off x="1271814" y="1244600"/>
            <a:ext cx="426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机器人充电（管理员模式）</a:t>
            </a:r>
          </a:p>
        </p:txBody>
      </p:sp>
      <p:pic>
        <p:nvPicPr>
          <p:cNvPr id="7" name="机器人充电">
            <a:hlinkClick r:id="" action="ppaction://media"/>
            <a:extLst>
              <a:ext uri="{FF2B5EF4-FFF2-40B4-BE49-F238E27FC236}">
                <a16:creationId xmlns:a16="http://schemas.microsoft.com/office/drawing/2014/main" id="{3F6C8E86-C3BC-413F-B101-D72D18447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9957" y="1981200"/>
            <a:ext cx="7742237" cy="56801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19D9AC5-D9BC-49C2-9ADB-7C4098801B4B}"/>
              </a:ext>
            </a:extLst>
          </p:cNvPr>
          <p:cNvSpPr/>
          <p:nvPr/>
        </p:nvSpPr>
        <p:spPr>
          <a:xfrm>
            <a:off x="10350500" y="1686580"/>
            <a:ext cx="21209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8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选择模式</a:t>
            </a:r>
            <a:endParaRPr lang="zh-CN" altLang="en-US" sz="2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B32C83-7500-4B6E-8A07-C113169E46A3}"/>
              </a:ext>
            </a:extLst>
          </p:cNvPr>
          <p:cNvSpPr/>
          <p:nvPr/>
        </p:nvSpPr>
        <p:spPr>
          <a:xfrm>
            <a:off x="10335986" y="2238558"/>
            <a:ext cx="3505200" cy="1253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在系统面板上选择管理员界面，进入管理员模式，由充电站机器人管理员完成调度工作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01499F-2CDC-4716-9D00-23B198B2FF84}"/>
              </a:ext>
            </a:extLst>
          </p:cNvPr>
          <p:cNvSpPr/>
          <p:nvPr/>
        </p:nvSpPr>
        <p:spPr>
          <a:xfrm>
            <a:off x="10314214" y="3648521"/>
            <a:ext cx="21209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开始调度</a:t>
            </a:r>
            <a:endParaRPr lang="zh-CN" altLang="en-US" sz="28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361CFD-62B2-442A-884C-B25A5D18D804}"/>
              </a:ext>
            </a:extLst>
          </p:cNvPr>
          <p:cNvSpPr/>
          <p:nvPr/>
        </p:nvSpPr>
        <p:spPr>
          <a:xfrm>
            <a:off x="10350500" y="4140396"/>
            <a:ext cx="379730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管理员对充电站的机器人分配任务，并对故障机器人进行检修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2D08A3-8A0C-4B08-A904-3281F8C72A7F}"/>
              </a:ext>
            </a:extLst>
          </p:cNvPr>
          <p:cNvSpPr/>
          <p:nvPr/>
        </p:nvSpPr>
        <p:spPr>
          <a:xfrm>
            <a:off x="10314214" y="5246686"/>
            <a:ext cx="21209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生成任务单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FB63FC-E7C1-4736-A79B-F08CB594EAA8}"/>
              </a:ext>
            </a:extLst>
          </p:cNvPr>
          <p:cNvSpPr/>
          <p:nvPr/>
        </p:nvSpPr>
        <p:spPr>
          <a:xfrm>
            <a:off x="10314214" y="5716745"/>
            <a:ext cx="3797300" cy="1253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根据管理员的任务分配生成任务单，系统自动处理任务单，为机器人编写路径算法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B6D281-90B4-4D6E-9E7D-712276DDAA1D}"/>
              </a:ext>
            </a:extLst>
          </p:cNvPr>
          <p:cNvSpPr/>
          <p:nvPr/>
        </p:nvSpPr>
        <p:spPr>
          <a:xfrm>
            <a:off x="10314214" y="7209000"/>
            <a:ext cx="21209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机器人充电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0F3B64-EC53-43C7-B31E-B6C0A5CFA126}"/>
              </a:ext>
            </a:extLst>
          </p:cNvPr>
          <p:cNvSpPr/>
          <p:nvPr/>
        </p:nvSpPr>
        <p:spPr>
          <a:xfrm>
            <a:off x="10350500" y="7808316"/>
            <a:ext cx="379730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机器人自动根据任务单和路径算法完成充电任务</a:t>
            </a:r>
          </a:p>
        </p:txBody>
      </p:sp>
    </p:spTree>
    <p:extLst>
      <p:ext uri="{BB962C8B-B14F-4D97-AF65-F5344CB8AC3E}">
        <p14:creationId xmlns:p14="http://schemas.microsoft.com/office/powerpoint/2010/main" val="383870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772400" cy="9144000"/>
          </a:xfrm>
          <a:prstGeom prst="rect">
            <a:avLst/>
          </a:prstGeom>
          <a:blipFill>
            <a:blip r:embed="rId2" cstate="print">
              <a:alphaModFix amt="70000"/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663700" y="3708400"/>
            <a:ext cx="44450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7200" b="1" spc="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7200" b="1" spc="12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5000"/>
              </a:lnSpc>
            </a:pPr>
            <a:r>
              <a:rPr lang="en-US" altLang="zh-CN" sz="3600" spc="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sz="3600" spc="12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8026400"/>
            <a:ext cx="5080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5854700"/>
            <a:ext cx="36449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3441700"/>
            <a:ext cx="36449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0" y="0"/>
            <a:ext cx="647700" cy="1193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5059EC4-38E8-49F0-90CC-923B74BC8B85}"/>
              </a:ext>
            </a:extLst>
          </p:cNvPr>
          <p:cNvSpPr txBox="1"/>
          <p:nvPr/>
        </p:nvSpPr>
        <p:spPr>
          <a:xfrm>
            <a:off x="8588822" y="1825630"/>
            <a:ext cx="210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程序结构介绍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BCA74B-4EC5-4079-9EC3-E228E2AE4924}"/>
              </a:ext>
            </a:extLst>
          </p:cNvPr>
          <p:cNvSpPr txBox="1"/>
          <p:nvPr/>
        </p:nvSpPr>
        <p:spPr>
          <a:xfrm>
            <a:off x="11873276" y="1842898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导航模块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PART TWO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9C7201-7940-4231-8BCC-0FA34F79A85D}"/>
              </a:ext>
            </a:extLst>
          </p:cNvPr>
          <p:cNvSpPr txBox="1"/>
          <p:nvPr/>
        </p:nvSpPr>
        <p:spPr>
          <a:xfrm>
            <a:off x="8694659" y="3991114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规划模块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5BA566-48CE-4272-B91C-EFDD3D068579}"/>
              </a:ext>
            </a:extLst>
          </p:cNvPr>
          <p:cNvSpPr txBox="1"/>
          <p:nvPr/>
        </p:nvSpPr>
        <p:spPr>
          <a:xfrm>
            <a:off x="8960143" y="5867400"/>
            <a:ext cx="1583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充电模块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FIVE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BBAB6B-36AC-496E-8E4C-143A97AD88B0}"/>
              </a:ext>
            </a:extLst>
          </p:cNvPr>
          <p:cNvSpPr txBox="1"/>
          <p:nvPr/>
        </p:nvSpPr>
        <p:spPr>
          <a:xfrm>
            <a:off x="12169007" y="4026857"/>
            <a:ext cx="160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预测模块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FOUR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AE5A2D5-3EDA-4CB8-90CC-6FF243AF7CE1}"/>
              </a:ext>
            </a:extLst>
          </p:cNvPr>
          <p:cNvSpPr/>
          <p:nvPr/>
        </p:nvSpPr>
        <p:spPr>
          <a:xfrm>
            <a:off x="8825887" y="2549667"/>
            <a:ext cx="1676400" cy="16864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B757DF-D949-46A9-A89B-FEDF6A0A4216}"/>
              </a:ext>
            </a:extLst>
          </p:cNvPr>
          <p:cNvSpPr/>
          <p:nvPr/>
        </p:nvSpPr>
        <p:spPr>
          <a:xfrm>
            <a:off x="12277248" y="2612255"/>
            <a:ext cx="1583260" cy="16864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lang="zh-CN" altLang="en-US" kern="0" dirty="0">
              <a:solidFill>
                <a:prstClr val="white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D93A9C2-A2B5-42A7-90E1-E101B274D71F}"/>
              </a:ext>
            </a:extLst>
          </p:cNvPr>
          <p:cNvSpPr/>
          <p:nvPr/>
        </p:nvSpPr>
        <p:spPr>
          <a:xfrm flipV="1">
            <a:off x="8904820" y="4676136"/>
            <a:ext cx="1676400" cy="168644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42D131C-FB3F-4411-B09D-67A18CF89B51}"/>
              </a:ext>
            </a:extLst>
          </p:cNvPr>
          <p:cNvSpPr/>
          <p:nvPr/>
        </p:nvSpPr>
        <p:spPr>
          <a:xfrm>
            <a:off x="12253664" y="4676137"/>
            <a:ext cx="1525225" cy="16864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lang="zh-CN" altLang="en-US" kern="0" dirty="0">
              <a:solidFill>
                <a:prstClr val="white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3418B4A-E62A-4116-9469-BC433BE2DB16}"/>
              </a:ext>
            </a:extLst>
          </p:cNvPr>
          <p:cNvSpPr/>
          <p:nvPr/>
        </p:nvSpPr>
        <p:spPr>
          <a:xfrm>
            <a:off x="12250626" y="6650553"/>
            <a:ext cx="1609882" cy="16864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00A77D-5C39-4FBE-888A-587ED57F7525}"/>
              </a:ext>
            </a:extLst>
          </p:cNvPr>
          <p:cNvSpPr txBox="1"/>
          <p:nvPr/>
        </p:nvSpPr>
        <p:spPr>
          <a:xfrm>
            <a:off x="12211335" y="5911974"/>
            <a:ext cx="160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查询模块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SIX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DD6C66AB-FB4B-434D-9A11-66851DABB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0143" y="6600686"/>
            <a:ext cx="1652691" cy="218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0"/>
            <a:ext cx="7797800" cy="914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889000"/>
            <a:ext cx="1244600" cy="127000"/>
          </a:xfrm>
          <a:prstGeom prst="rect">
            <a:avLst/>
          </a:prstGeom>
        </p:spPr>
      </p:pic>
      <p:sp>
        <p:nvSpPr>
          <p:cNvPr id="15" name="矩形 14">
            <a:hlinkClick r:id="rId6" action="ppaction://hlinkfile"/>
            <a:extLst>
              <a:ext uri="{FF2B5EF4-FFF2-40B4-BE49-F238E27FC236}">
                <a16:creationId xmlns:a16="http://schemas.microsoft.com/office/drawing/2014/main" id="{DA7385B2-98D5-400C-81C4-D5E13B318303}"/>
              </a:ext>
            </a:extLst>
          </p:cNvPr>
          <p:cNvSpPr/>
          <p:nvPr/>
        </p:nvSpPr>
        <p:spPr>
          <a:xfrm>
            <a:off x="591457" y="2412140"/>
            <a:ext cx="2341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Segoe UI" panose="020B0502040204020203"/>
                <a:ea typeface="微软雅黑" panose="020B0503020204020204" pitchFamily="34" charset="-122"/>
              </a:rPr>
              <a:t>充电曲线监视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773D507-C015-4364-83C4-7C98B887FAEB}"/>
              </a:ext>
            </a:extLst>
          </p:cNvPr>
          <p:cNvSpPr/>
          <p:nvPr/>
        </p:nvSpPr>
        <p:spPr>
          <a:xfrm>
            <a:off x="657493" y="2941756"/>
            <a:ext cx="33167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在这个窗口下管理员可以实时检测充电情况</a:t>
            </a:r>
          </a:p>
        </p:txBody>
      </p:sp>
      <p:grpSp>
        <p:nvGrpSpPr>
          <p:cNvPr id="18" name="组 99">
            <a:extLst>
              <a:ext uri="{FF2B5EF4-FFF2-40B4-BE49-F238E27FC236}">
                <a16:creationId xmlns:a16="http://schemas.microsoft.com/office/drawing/2014/main" id="{8090202C-A29E-4B34-8D02-F808D14928FE}"/>
              </a:ext>
            </a:extLst>
          </p:cNvPr>
          <p:cNvGrpSpPr/>
          <p:nvPr/>
        </p:nvGrpSpPr>
        <p:grpSpPr>
          <a:xfrm>
            <a:off x="675636" y="2348561"/>
            <a:ext cx="2341906" cy="555756"/>
            <a:chOff x="910794" y="928946"/>
            <a:chExt cx="2300757" cy="50989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15DC9E8-94F5-46B1-9578-F820DCD63275}"/>
                </a:ext>
              </a:extLst>
            </p:cNvPr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B68845C-873A-47C3-90CF-995BF88B5EE3}"/>
                </a:ext>
              </a:extLst>
            </p:cNvPr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DBAA0E0-6317-406F-B849-53B341E5812C}"/>
                </a:ext>
              </a:extLst>
            </p:cNvPr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B310295-B6C0-4A9A-A080-DDD7A2C85902}"/>
                </a:ext>
              </a:extLst>
            </p:cNvPr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CDF3BE-667A-4B81-BAE6-675904E34AF7}"/>
                </a:ext>
              </a:extLst>
            </p:cNvPr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C015B9B-36A7-4BFC-897F-4816288E36F5}"/>
              </a:ext>
            </a:extLst>
          </p:cNvPr>
          <p:cNvSpPr txBox="1"/>
          <p:nvPr/>
        </p:nvSpPr>
        <p:spPr>
          <a:xfrm>
            <a:off x="793413" y="1085975"/>
            <a:ext cx="426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机器人充电（管理员模式）</a:t>
            </a:r>
          </a:p>
        </p:txBody>
      </p:sp>
      <p:pic>
        <p:nvPicPr>
          <p:cNvPr id="3" name="充电监测">
            <a:hlinkClick r:id="" action="ppaction://media"/>
            <a:extLst>
              <a:ext uri="{FF2B5EF4-FFF2-40B4-BE49-F238E27FC236}">
                <a16:creationId xmlns:a16="http://schemas.microsoft.com/office/drawing/2014/main" id="{386CE02B-6646-4B2C-A7AC-E122158FF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52594" y="1609195"/>
            <a:ext cx="7772901" cy="61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6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844800"/>
            <a:ext cx="16217900" cy="629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2844800"/>
            <a:ext cx="16217900" cy="629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80000" y="2823029"/>
            <a:ext cx="56007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en-US" altLang="zh-CN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SIX</a:t>
            </a:r>
          </a:p>
          <a:p>
            <a:pPr algn="ctr">
              <a:lnSpc>
                <a:spcPct val="105000"/>
              </a:lnSpc>
            </a:pPr>
            <a:endParaRPr lang="en-US" sz="4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5000"/>
              </a:lnSpc>
            </a:pPr>
            <a:endParaRPr lang="en-US" sz="2400" dirty="0">
              <a:solidFill>
                <a:srgbClr val="FFFFFF"/>
              </a:solidFill>
              <a:latin typeface="黑体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80000" y="1676400"/>
            <a:ext cx="5626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6000" b="1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查询模块</a:t>
            </a:r>
            <a:endParaRPr lang="en-US" sz="6000" b="1" spc="2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F51A7C-2AF7-4D2D-BBA1-F2DE62ABA650}"/>
              </a:ext>
            </a:extLst>
          </p:cNvPr>
          <p:cNvSpPr/>
          <p:nvPr/>
        </p:nvSpPr>
        <p:spPr>
          <a:xfrm>
            <a:off x="6674167" y="3886200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038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0"/>
            <a:ext cx="7797800" cy="914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889000"/>
            <a:ext cx="1244600" cy="12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2500" y="2806700"/>
            <a:ext cx="5092700" cy="359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60000" y="3581400"/>
            <a:ext cx="44450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en-US" sz="5600" spc="123" dirty="0">
                <a:solidFill>
                  <a:srgbClr val="FFFFFF"/>
                </a:solidFill>
                <a:latin typeface="黑体"/>
              </a:rPr>
              <a:t>Conversion Metrics</a:t>
            </a:r>
          </a:p>
        </p:txBody>
      </p:sp>
      <p:pic>
        <p:nvPicPr>
          <p:cNvPr id="12" name="查询">
            <a:hlinkClick r:id="" action="ppaction://media"/>
            <a:extLst>
              <a:ext uri="{FF2B5EF4-FFF2-40B4-BE49-F238E27FC236}">
                <a16:creationId xmlns:a16="http://schemas.microsoft.com/office/drawing/2014/main" id="{C5A93512-E7C8-4CE2-B63C-4BE212AC0F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32800" y="1256727"/>
            <a:ext cx="7823200" cy="614011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0A78E70-959D-4ED8-88B0-8DFD23A2F61C}"/>
              </a:ext>
            </a:extLst>
          </p:cNvPr>
          <p:cNvSpPr txBox="1"/>
          <p:nvPr/>
        </p:nvSpPr>
        <p:spPr>
          <a:xfrm>
            <a:off x="736600" y="1016000"/>
            <a:ext cx="176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查询模块</a:t>
            </a:r>
          </a:p>
        </p:txBody>
      </p:sp>
      <p:sp>
        <p:nvSpPr>
          <p:cNvPr id="15" name="矩形 14">
            <a:hlinkClick r:id="rId8" action="ppaction://hlinkfile"/>
            <a:extLst>
              <a:ext uri="{FF2B5EF4-FFF2-40B4-BE49-F238E27FC236}">
                <a16:creationId xmlns:a16="http://schemas.microsoft.com/office/drawing/2014/main" id="{DA7385B2-98D5-400C-81C4-D5E13B318303}"/>
              </a:ext>
            </a:extLst>
          </p:cNvPr>
          <p:cNvSpPr/>
          <p:nvPr/>
        </p:nvSpPr>
        <p:spPr>
          <a:xfrm>
            <a:off x="584200" y="2410116"/>
            <a:ext cx="2341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Segoe UI" panose="020B0502040204020203"/>
                <a:ea typeface="微软雅黑" panose="020B0503020204020204" pitchFamily="34" charset="-122"/>
              </a:rPr>
              <a:t>行驶记录查询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773D507-C015-4364-83C4-7C98B887FAEB}"/>
              </a:ext>
            </a:extLst>
          </p:cNvPr>
          <p:cNvSpPr/>
          <p:nvPr/>
        </p:nvSpPr>
        <p:spPr>
          <a:xfrm>
            <a:off x="657493" y="2941756"/>
            <a:ext cx="33167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导航模块每使用一次，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这里便增加一条行驶记录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组 99">
            <a:extLst>
              <a:ext uri="{FF2B5EF4-FFF2-40B4-BE49-F238E27FC236}">
                <a16:creationId xmlns:a16="http://schemas.microsoft.com/office/drawing/2014/main" id="{8090202C-A29E-4B34-8D02-F808D14928FE}"/>
              </a:ext>
            </a:extLst>
          </p:cNvPr>
          <p:cNvGrpSpPr/>
          <p:nvPr/>
        </p:nvGrpSpPr>
        <p:grpSpPr>
          <a:xfrm>
            <a:off x="670932" y="2386000"/>
            <a:ext cx="2341906" cy="555756"/>
            <a:chOff x="910794" y="928946"/>
            <a:chExt cx="2300757" cy="50989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15DC9E8-94F5-46B1-9578-F820DCD63275}"/>
                </a:ext>
              </a:extLst>
            </p:cNvPr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B68845C-873A-47C3-90CF-995BF88B5EE3}"/>
                </a:ext>
              </a:extLst>
            </p:cNvPr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DBAA0E0-6317-406F-B849-53B341E5812C}"/>
                </a:ext>
              </a:extLst>
            </p:cNvPr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B310295-B6C0-4A9A-A080-DDD7A2C85902}"/>
                </a:ext>
              </a:extLst>
            </p:cNvPr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6CDF3BE-667A-4B81-BAE6-675904E34AF7}"/>
                </a:ext>
              </a:extLst>
            </p:cNvPr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0" y="31750"/>
            <a:ext cx="7797800" cy="914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889000"/>
            <a:ext cx="1244600" cy="12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0" y="2806700"/>
            <a:ext cx="5092700" cy="359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60000" y="3581400"/>
            <a:ext cx="44450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en-US" sz="5600" spc="123" dirty="0">
                <a:solidFill>
                  <a:srgbClr val="FFFFFF"/>
                </a:solidFill>
                <a:latin typeface="黑体"/>
              </a:rPr>
              <a:t>Conversion Metrics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A78E70-959D-4ED8-88B0-8DFD23A2F61C}"/>
              </a:ext>
            </a:extLst>
          </p:cNvPr>
          <p:cNvSpPr txBox="1"/>
          <p:nvPr/>
        </p:nvSpPr>
        <p:spPr>
          <a:xfrm>
            <a:off x="736600" y="1016000"/>
            <a:ext cx="176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C2F19AD-5EE9-4055-80DA-2FBFA84454EA}"/>
              </a:ext>
            </a:extLst>
          </p:cNvPr>
          <p:cNvSpPr txBox="1"/>
          <p:nvPr/>
        </p:nvSpPr>
        <p:spPr>
          <a:xfrm>
            <a:off x="844365" y="2358274"/>
            <a:ext cx="2341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充电记录查询</a:t>
            </a:r>
          </a:p>
        </p:txBody>
      </p:sp>
      <p:grpSp>
        <p:nvGrpSpPr>
          <p:cNvPr id="24" name="组 99">
            <a:extLst>
              <a:ext uri="{FF2B5EF4-FFF2-40B4-BE49-F238E27FC236}">
                <a16:creationId xmlns:a16="http://schemas.microsoft.com/office/drawing/2014/main" id="{8EE2D51A-164C-4574-B95D-F5B3670D2725}"/>
              </a:ext>
            </a:extLst>
          </p:cNvPr>
          <p:cNvGrpSpPr/>
          <p:nvPr/>
        </p:nvGrpSpPr>
        <p:grpSpPr>
          <a:xfrm>
            <a:off x="824921" y="2328412"/>
            <a:ext cx="2300757" cy="509896"/>
            <a:chOff x="910794" y="928946"/>
            <a:chExt cx="2300757" cy="50989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DC3ED1C-A6CA-485B-94B9-06D504CFD8C6}"/>
                </a:ext>
              </a:extLst>
            </p:cNvPr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6B4B738-2509-4125-9AAE-F556B140EEC4}"/>
                </a:ext>
              </a:extLst>
            </p:cNvPr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97AB88A-B201-49CA-B525-9E96B6FD511A}"/>
                </a:ext>
              </a:extLst>
            </p:cNvPr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E798CD2-619A-4594-87AF-471680840403}"/>
                </a:ext>
              </a:extLst>
            </p:cNvPr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885A0A2-D7EF-4E01-BCA7-684B937CA653}"/>
                </a:ext>
              </a:extLst>
            </p:cNvPr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sz="2400" b="1" kern="0">
                <a:solidFill>
                  <a:prstClr val="white"/>
                </a:solidFill>
                <a:latin typeface="Segoe UI" panose="020B0502040204020203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4D5F5E27-FC55-416C-A6CF-9E27FF42D044}"/>
              </a:ext>
            </a:extLst>
          </p:cNvPr>
          <p:cNvSpPr/>
          <p:nvPr/>
        </p:nvSpPr>
        <p:spPr>
          <a:xfrm>
            <a:off x="803783" y="2971800"/>
            <a:ext cx="3316750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充电模块每使用一次，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这里便增加一条充电记录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剩余电量由主控面板的电量决定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1AE807-6174-468B-91BA-8A6BADA70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97" y="1885128"/>
            <a:ext cx="7821660" cy="58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1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0" y="0"/>
            <a:ext cx="4013200" cy="401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5130800"/>
            <a:ext cx="4013200" cy="4013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81100" y="2971800"/>
            <a:ext cx="5842000" cy="251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ct val="105000"/>
              </a:lnSpc>
            </a:pPr>
            <a:r>
              <a:rPr lang="zh-CN" altLang="en-US" sz="8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提问环节</a:t>
            </a:r>
            <a:endParaRPr lang="en-US" altLang="zh-CN" sz="8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5000"/>
              </a:lnSpc>
            </a:pPr>
            <a:r>
              <a:rPr lang="en-US" altLang="zh-CN" sz="8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en-US" sz="8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546100"/>
            <a:ext cx="6972300" cy="861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006600"/>
            <a:ext cx="6223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4" y="0"/>
            <a:ext cx="16256000" cy="9144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69400" y="736600"/>
            <a:ext cx="6261100" cy="314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r">
              <a:lnSpc>
                <a:spcPct val="90000"/>
              </a:lnSpc>
            </a:pPr>
            <a:endParaRPr lang="en-US" sz="6000" b="1" spc="457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7175500"/>
            <a:ext cx="38100" cy="88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63500" y="7302500"/>
            <a:ext cx="2171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r">
              <a:lnSpc>
                <a:spcPct val="112500"/>
              </a:lnSpc>
            </a:pPr>
            <a:r>
              <a:rPr lang="en-US" sz="2800" spc="568" dirty="0">
                <a:solidFill>
                  <a:srgbClr val="FFFFFF"/>
                </a:solidFill>
                <a:latin typeface="黑体"/>
              </a:rPr>
              <a:t>2 0 2 1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360400" y="6083300"/>
            <a:ext cx="3467100" cy="50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295B29-C606-4C56-B9C1-4741B2781D78}"/>
              </a:ext>
            </a:extLst>
          </p:cNvPr>
          <p:cNvSpPr txBox="1"/>
          <p:nvPr/>
        </p:nvSpPr>
        <p:spPr>
          <a:xfrm>
            <a:off x="8421536" y="609600"/>
            <a:ext cx="70525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LISTENING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C5037B-88B5-44BD-8213-26B6FBAECB56}"/>
              </a:ext>
            </a:extLst>
          </p:cNvPr>
          <p:cNvSpPr txBox="1"/>
          <p:nvPr/>
        </p:nvSpPr>
        <p:spPr>
          <a:xfrm>
            <a:off x="11218182" y="5487838"/>
            <a:ext cx="52623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自动化卓越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刘明宇        赵奕翔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844800"/>
            <a:ext cx="16217900" cy="629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2844800"/>
            <a:ext cx="16217900" cy="629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80000" y="2823029"/>
            <a:ext cx="56007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en-US" altLang="zh-CN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en-US" sz="4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5000"/>
              </a:lnSpc>
            </a:pPr>
            <a:endParaRPr lang="en-US" sz="2400" dirty="0">
              <a:solidFill>
                <a:srgbClr val="FFFFFF"/>
              </a:solidFill>
              <a:latin typeface="黑体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32400" y="1676400"/>
            <a:ext cx="5626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6000" b="1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程序结构介绍</a:t>
            </a:r>
            <a:endParaRPr lang="en-US" sz="6000" b="1" spc="2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F51A7C-2AF7-4D2D-BBA1-F2DE62ABA650}"/>
              </a:ext>
            </a:extLst>
          </p:cNvPr>
          <p:cNvSpPr/>
          <p:nvPr/>
        </p:nvSpPr>
        <p:spPr>
          <a:xfrm>
            <a:off x="6674167" y="3886200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65700" y="6883400"/>
            <a:ext cx="633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19700" y="558800"/>
            <a:ext cx="56642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程序结构介绍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51DBBFA0-C6AD-4AEF-B329-A1214EDF34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297532"/>
              </p:ext>
            </p:extLst>
          </p:nvPr>
        </p:nvGraphicFramePr>
        <p:xfrm>
          <a:off x="2870200" y="1625600"/>
          <a:ext cx="10363200" cy="652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65700" y="6883400"/>
            <a:ext cx="633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0" y="558800"/>
            <a:ext cx="56642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程序结构介绍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BFCB511-E08F-4EDB-BA36-71AEF689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1524000"/>
            <a:ext cx="1244600" cy="127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481B9-08FB-45BF-959A-C72981136E0E}"/>
              </a:ext>
            </a:extLst>
          </p:cNvPr>
          <p:cNvSpPr txBox="1"/>
          <p:nvPr/>
        </p:nvSpPr>
        <p:spPr>
          <a:xfrm>
            <a:off x="1651000" y="16510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欢迎界面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46A8DB-B99E-4814-A7C5-BEF8A6222819}"/>
              </a:ext>
            </a:extLst>
          </p:cNvPr>
          <p:cNvSpPr/>
          <p:nvPr/>
        </p:nvSpPr>
        <p:spPr>
          <a:xfrm>
            <a:off x="6475975" y="7523416"/>
            <a:ext cx="33167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包含制作人信息和欢迎语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蓝色的元素表示环保与和谐</a:t>
            </a:r>
          </a:p>
        </p:txBody>
      </p:sp>
      <p:pic>
        <p:nvPicPr>
          <p:cNvPr id="5" name="欢迎动画">
            <a:hlinkClick r:id="" action="ppaction://media"/>
            <a:extLst>
              <a:ext uri="{FF2B5EF4-FFF2-40B4-BE49-F238E27FC236}">
                <a16:creationId xmlns:a16="http://schemas.microsoft.com/office/drawing/2014/main" id="{8676BE7B-5A6B-4329-A9B6-C9D468D7C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7583" y="1086338"/>
            <a:ext cx="8373533" cy="579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8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65700" y="6883400"/>
            <a:ext cx="633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2800" y="584200"/>
            <a:ext cx="56642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程序结构介绍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BFCB511-E08F-4EDB-BA36-71AEF689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524000"/>
            <a:ext cx="1194649" cy="1219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481B9-08FB-45BF-959A-C72981136E0E}"/>
              </a:ext>
            </a:extLst>
          </p:cNvPr>
          <p:cNvSpPr txBox="1"/>
          <p:nvPr/>
        </p:nvSpPr>
        <p:spPr>
          <a:xfrm>
            <a:off x="59871" y="1645903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F475F5BD-516C-410A-A6AD-A457C33F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63" y="1524000"/>
            <a:ext cx="1244600" cy="127000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401CE6AB-47CF-4CE2-94E0-C86500DB6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310" y="1524000"/>
            <a:ext cx="1244600" cy="127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34A7EF-D656-4C6F-8D89-347E9E5EDC58}"/>
              </a:ext>
            </a:extLst>
          </p:cNvPr>
          <p:cNvSpPr txBox="1"/>
          <p:nvPr/>
        </p:nvSpPr>
        <p:spPr>
          <a:xfrm>
            <a:off x="10650220" y="1712304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忘记密码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F46508-3E18-4187-8833-245FAD4BF0DA}"/>
              </a:ext>
            </a:extLst>
          </p:cNvPr>
          <p:cNvSpPr txBox="1"/>
          <p:nvPr/>
        </p:nvSpPr>
        <p:spPr>
          <a:xfrm>
            <a:off x="5343797" y="1645903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12AD79-1B70-4EAE-998A-0F8A44DE6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" y="2439580"/>
            <a:ext cx="4921287" cy="36564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EA5C99D-C878-4B07-9A29-4F5293A1E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01" y="2405095"/>
            <a:ext cx="5342662" cy="392569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0892A2F-7CC2-46E9-84D2-E82DF6EB1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931" y="2281860"/>
            <a:ext cx="5268399" cy="39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6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622800" y="584200"/>
            <a:ext cx="56642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程序结构介绍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BFCB511-E08F-4EDB-BA36-71AEF689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524000"/>
            <a:ext cx="1244600" cy="127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481B9-08FB-45BF-959A-C72981136E0E}"/>
              </a:ext>
            </a:extLst>
          </p:cNvPr>
          <p:cNvSpPr txBox="1"/>
          <p:nvPr/>
        </p:nvSpPr>
        <p:spPr>
          <a:xfrm>
            <a:off x="1603829" y="16510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主控面板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A3F4C0-B434-4D42-9FC6-198A40FFB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50" y="1927014"/>
            <a:ext cx="7391400" cy="48387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06E426-26C6-470F-9474-3B3DB041DE87}"/>
              </a:ext>
            </a:extLst>
          </p:cNvPr>
          <p:cNvSpPr/>
          <p:nvPr/>
        </p:nvSpPr>
        <p:spPr>
          <a:xfrm>
            <a:off x="10109200" y="2362200"/>
            <a:ext cx="914400" cy="83820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E25F5D0-A8AD-41B4-AC0B-6F41742EF08D}"/>
              </a:ext>
            </a:extLst>
          </p:cNvPr>
          <p:cNvCxnSpPr/>
          <p:nvPr/>
        </p:nvCxnSpPr>
        <p:spPr>
          <a:xfrm flipV="1">
            <a:off x="11023600" y="1928489"/>
            <a:ext cx="685800" cy="43371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40D739EB-8A18-4348-8E5B-0B98384A72BB}"/>
              </a:ext>
            </a:extLst>
          </p:cNvPr>
          <p:cNvSpPr/>
          <p:nvPr/>
        </p:nvSpPr>
        <p:spPr>
          <a:xfrm>
            <a:off x="4622800" y="2362200"/>
            <a:ext cx="836266" cy="68580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446462-1C3F-447C-AABF-27E68900D5A9}"/>
              </a:ext>
            </a:extLst>
          </p:cNvPr>
          <p:cNvSpPr/>
          <p:nvPr/>
        </p:nvSpPr>
        <p:spPr>
          <a:xfrm>
            <a:off x="11709400" y="1358367"/>
            <a:ext cx="1510124" cy="58526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4740E2-0372-41AB-9503-BC14A52D2103}"/>
              </a:ext>
            </a:extLst>
          </p:cNvPr>
          <p:cNvSpPr/>
          <p:nvPr/>
        </p:nvSpPr>
        <p:spPr>
          <a:xfrm>
            <a:off x="11366500" y="1412596"/>
            <a:ext cx="215455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车辆信息</a:t>
            </a:r>
            <a:endParaRPr lang="zh-CN" altLang="en-US" sz="2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3F01F3D-46CB-4F5B-9266-D8ED7543FC86}"/>
              </a:ext>
            </a:extLst>
          </p:cNvPr>
          <p:cNvCxnSpPr/>
          <p:nvPr/>
        </p:nvCxnSpPr>
        <p:spPr>
          <a:xfrm flipV="1">
            <a:off x="5459066" y="1943633"/>
            <a:ext cx="382934" cy="41856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79E1E1F-0C6F-4694-BE94-CBAB6E593F68}"/>
              </a:ext>
            </a:extLst>
          </p:cNvPr>
          <p:cNvSpPr/>
          <p:nvPr/>
        </p:nvSpPr>
        <p:spPr>
          <a:xfrm>
            <a:off x="5817448" y="1335362"/>
            <a:ext cx="1015152" cy="608271"/>
          </a:xfrm>
          <a:prstGeom prst="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0EAA71-6703-48F8-BE0F-1A906400F807}"/>
              </a:ext>
            </a:extLst>
          </p:cNvPr>
          <p:cNvSpPr txBox="1"/>
          <p:nvPr/>
        </p:nvSpPr>
        <p:spPr>
          <a:xfrm>
            <a:off x="5926848" y="1395227"/>
            <a:ext cx="796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FA37F6B-CE95-414B-87DE-58EACE545EE7}"/>
              </a:ext>
            </a:extLst>
          </p:cNvPr>
          <p:cNvSpPr/>
          <p:nvPr/>
        </p:nvSpPr>
        <p:spPr>
          <a:xfrm>
            <a:off x="5459066" y="5562600"/>
            <a:ext cx="1264134" cy="418567"/>
          </a:xfrm>
          <a:prstGeom prst="rect">
            <a:avLst/>
          </a:prstGeom>
          <a:noFill/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AF6E62-608A-4A38-ADB4-0DB0AFE3895A}"/>
              </a:ext>
            </a:extLst>
          </p:cNvPr>
          <p:cNvSpPr/>
          <p:nvPr/>
        </p:nvSpPr>
        <p:spPr>
          <a:xfrm>
            <a:off x="9194800" y="5562600"/>
            <a:ext cx="1264134" cy="381001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E34471F-15DD-4FCE-B70F-7C48E73A5A8F}"/>
              </a:ext>
            </a:extLst>
          </p:cNvPr>
          <p:cNvSpPr/>
          <p:nvPr/>
        </p:nvSpPr>
        <p:spPr>
          <a:xfrm>
            <a:off x="5232399" y="6062852"/>
            <a:ext cx="868135" cy="68629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6471717-905F-4C7F-BEB8-DBDE45BB5D93}"/>
              </a:ext>
            </a:extLst>
          </p:cNvPr>
          <p:cNvSpPr/>
          <p:nvPr/>
        </p:nvSpPr>
        <p:spPr>
          <a:xfrm>
            <a:off x="7186383" y="6096000"/>
            <a:ext cx="1246417" cy="65314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7F37541-1C39-4B8A-B903-1A38EE2616DE}"/>
              </a:ext>
            </a:extLst>
          </p:cNvPr>
          <p:cNvSpPr/>
          <p:nvPr/>
        </p:nvSpPr>
        <p:spPr>
          <a:xfrm>
            <a:off x="9442904" y="6052629"/>
            <a:ext cx="1143000" cy="73988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5E44B1A-AEA9-4A53-8750-6A7A4C9EC225}"/>
              </a:ext>
            </a:extLst>
          </p:cNvPr>
          <p:cNvCxnSpPr/>
          <p:nvPr/>
        </p:nvCxnSpPr>
        <p:spPr>
          <a:xfrm flipH="1" flipV="1">
            <a:off x="5232400" y="5334000"/>
            <a:ext cx="226666" cy="2286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F3E1500-A311-4CA3-BC39-F3C353D289B3}"/>
              </a:ext>
            </a:extLst>
          </p:cNvPr>
          <p:cNvSpPr/>
          <p:nvPr/>
        </p:nvSpPr>
        <p:spPr>
          <a:xfrm>
            <a:off x="3975100" y="4747889"/>
            <a:ext cx="1257300" cy="586111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CB8FD47-7322-46FC-BDF9-215E6A5177FC}"/>
              </a:ext>
            </a:extLst>
          </p:cNvPr>
          <p:cNvCxnSpPr/>
          <p:nvPr/>
        </p:nvCxnSpPr>
        <p:spPr>
          <a:xfrm flipV="1">
            <a:off x="10458934" y="5181600"/>
            <a:ext cx="412266" cy="381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9100F7B-0A96-47BA-9FF0-9B60EEE38E7A}"/>
              </a:ext>
            </a:extLst>
          </p:cNvPr>
          <p:cNvCxnSpPr/>
          <p:nvPr/>
        </p:nvCxnSpPr>
        <p:spPr>
          <a:xfrm flipH="1">
            <a:off x="4775200" y="6749144"/>
            <a:ext cx="457200" cy="4136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E696D16-E6C7-45CB-BD47-2FA9C858FDD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7809591" y="6749144"/>
            <a:ext cx="1" cy="3446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6A9C0BB-6B05-4512-A80C-6E17B8866DCA}"/>
              </a:ext>
            </a:extLst>
          </p:cNvPr>
          <p:cNvCxnSpPr>
            <a:cxnSpLocks/>
          </p:cNvCxnSpPr>
          <p:nvPr/>
        </p:nvCxnSpPr>
        <p:spPr>
          <a:xfrm>
            <a:off x="10566400" y="6792514"/>
            <a:ext cx="405006" cy="3519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B3B34E47-DABB-4B07-BB67-8D6527BBECDC}"/>
              </a:ext>
            </a:extLst>
          </p:cNvPr>
          <p:cNvSpPr/>
          <p:nvPr/>
        </p:nvSpPr>
        <p:spPr>
          <a:xfrm>
            <a:off x="10871200" y="4747889"/>
            <a:ext cx="914400" cy="433711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B2CA3A7-8A6B-45DF-A3E6-38D3F5DA0E80}"/>
              </a:ext>
            </a:extLst>
          </p:cNvPr>
          <p:cNvSpPr/>
          <p:nvPr/>
        </p:nvSpPr>
        <p:spPr>
          <a:xfrm>
            <a:off x="3493344" y="7162799"/>
            <a:ext cx="1281856" cy="46166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2B78CA5-9D8E-4202-A2AC-DC747BF22C58}"/>
              </a:ext>
            </a:extLst>
          </p:cNvPr>
          <p:cNvSpPr/>
          <p:nvPr/>
        </p:nvSpPr>
        <p:spPr>
          <a:xfrm>
            <a:off x="7186383" y="7093783"/>
            <a:ext cx="1246417" cy="41365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78192CE-EDFF-417D-B5B2-3821D78E75E1}"/>
              </a:ext>
            </a:extLst>
          </p:cNvPr>
          <p:cNvSpPr/>
          <p:nvPr/>
        </p:nvSpPr>
        <p:spPr>
          <a:xfrm>
            <a:off x="10971406" y="7162335"/>
            <a:ext cx="1286444" cy="46166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39E3A9F-7B7E-4219-A478-4EF5ACF5F69E}"/>
              </a:ext>
            </a:extLst>
          </p:cNvPr>
          <p:cNvSpPr txBox="1"/>
          <p:nvPr/>
        </p:nvSpPr>
        <p:spPr>
          <a:xfrm>
            <a:off x="3878944" y="4773431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行驶里程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4C2348F-B1CE-47E5-B7EE-311B6C1D1036}"/>
              </a:ext>
            </a:extLst>
          </p:cNvPr>
          <p:cNvSpPr txBox="1"/>
          <p:nvPr/>
        </p:nvSpPr>
        <p:spPr>
          <a:xfrm>
            <a:off x="10956925" y="471993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温度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6A3F9FF-EF5F-4733-808B-92EA9682530A}"/>
              </a:ext>
            </a:extLst>
          </p:cNvPr>
          <p:cNvSpPr txBox="1"/>
          <p:nvPr/>
        </p:nvSpPr>
        <p:spPr>
          <a:xfrm>
            <a:off x="3424950" y="7144428"/>
            <a:ext cx="147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导航模块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2DEF05D-41EF-4B93-8789-B5A79ACA44B3}"/>
              </a:ext>
            </a:extLst>
          </p:cNvPr>
          <p:cNvSpPr txBox="1"/>
          <p:nvPr/>
        </p:nvSpPr>
        <p:spPr>
          <a:xfrm>
            <a:off x="7108100" y="7061126"/>
            <a:ext cx="1723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充电模块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273C7A7-C793-4AE2-9B57-E3E3C38E3D59}"/>
              </a:ext>
            </a:extLst>
          </p:cNvPr>
          <p:cNvSpPr txBox="1"/>
          <p:nvPr/>
        </p:nvSpPr>
        <p:spPr>
          <a:xfrm>
            <a:off x="10935120" y="7121784"/>
            <a:ext cx="1486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查询模块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B890E89-C7BE-4541-8268-7C1DE48879F8}"/>
              </a:ext>
            </a:extLst>
          </p:cNvPr>
          <p:cNvSpPr/>
          <p:nvPr/>
        </p:nvSpPr>
        <p:spPr>
          <a:xfrm>
            <a:off x="7186383" y="4038600"/>
            <a:ext cx="1246417" cy="4572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513AA9E-DBC1-4A52-AF46-41D84D7ABE34}"/>
              </a:ext>
            </a:extLst>
          </p:cNvPr>
          <p:cNvCxnSpPr/>
          <p:nvPr/>
        </p:nvCxnSpPr>
        <p:spPr>
          <a:xfrm flipV="1">
            <a:off x="8432800" y="3886692"/>
            <a:ext cx="839048" cy="168527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31EF229A-02D5-4305-A5A1-6DED232C2458}"/>
              </a:ext>
            </a:extLst>
          </p:cNvPr>
          <p:cNvSpPr/>
          <p:nvPr/>
        </p:nvSpPr>
        <p:spPr>
          <a:xfrm>
            <a:off x="9271848" y="3505691"/>
            <a:ext cx="1187086" cy="38100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376BD5A-F23C-4E71-8941-40C0202E5571}"/>
              </a:ext>
            </a:extLst>
          </p:cNvPr>
          <p:cNvSpPr txBox="1"/>
          <p:nvPr/>
        </p:nvSpPr>
        <p:spPr>
          <a:xfrm>
            <a:off x="9258779" y="3488230"/>
            <a:ext cx="1200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当前速度</a:t>
            </a:r>
          </a:p>
        </p:txBody>
      </p:sp>
    </p:spTree>
    <p:extLst>
      <p:ext uri="{BB962C8B-B14F-4D97-AF65-F5344CB8AC3E}">
        <p14:creationId xmlns:p14="http://schemas.microsoft.com/office/powerpoint/2010/main" val="157300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65700" y="6883400"/>
            <a:ext cx="6337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  <a:p>
            <a:pPr algn="ctr">
              <a:lnSpc>
                <a:spcPct val="105000"/>
              </a:lnSpc>
            </a:pPr>
            <a:endParaRPr lang="en-US" sz="2000" dirty="0">
              <a:solidFill>
                <a:srgbClr val="666666"/>
              </a:solidFill>
              <a:latin typeface="黑体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22800" y="584200"/>
            <a:ext cx="56642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程序结构介绍 </a:t>
            </a:r>
            <a:r>
              <a:rPr lang="en-US" altLang="zh-CN" sz="3600" b="1" spc="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en-US" sz="3600" b="1" spc="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BFCB511-E08F-4EDB-BA36-71AEF689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524000"/>
            <a:ext cx="1244600" cy="127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481B9-08FB-45BF-959A-C72981136E0E}"/>
              </a:ext>
            </a:extLst>
          </p:cNvPr>
          <p:cNvSpPr txBox="1"/>
          <p:nvPr/>
        </p:nvSpPr>
        <p:spPr>
          <a:xfrm>
            <a:off x="1603829" y="16510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030F62-6CB0-427B-875C-9654FEB8B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239953"/>
            <a:ext cx="4156960" cy="37821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70D99FA-31B4-43E5-AB0F-3A982C6F7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276" y="2454838"/>
            <a:ext cx="5829924" cy="431120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CB82167-B045-4036-9C62-2E7AD3E6911E}"/>
              </a:ext>
            </a:extLst>
          </p:cNvPr>
          <p:cNvSpPr txBox="1"/>
          <p:nvPr/>
        </p:nvSpPr>
        <p:spPr>
          <a:xfrm>
            <a:off x="7327276" y="1716733"/>
            <a:ext cx="262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车辆基本信息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F6A732DE-5A1F-40B9-8F01-B3321596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38" y="1587500"/>
            <a:ext cx="1244600" cy="127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DAFA815-1E96-41DA-9C42-90B56DB9BD00}"/>
              </a:ext>
            </a:extLst>
          </p:cNvPr>
          <p:cNvSpPr/>
          <p:nvPr/>
        </p:nvSpPr>
        <p:spPr>
          <a:xfrm>
            <a:off x="1955800" y="7523416"/>
            <a:ext cx="33167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根据系统时间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实时反馈在模拟时钟上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7C9D50-EFA6-405F-BCF2-A57568D0E40C}"/>
              </a:ext>
            </a:extLst>
          </p:cNvPr>
          <p:cNvSpPr/>
          <p:nvPr/>
        </p:nvSpPr>
        <p:spPr>
          <a:xfrm>
            <a:off x="8737600" y="7416800"/>
            <a:ext cx="331675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包含本车的基本信息</a:t>
            </a:r>
            <a:endParaRPr lang="en-US" altLang="zh-CN" sz="2000" noProof="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37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以及速度计和工作状态监测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98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844800"/>
            <a:ext cx="16217900" cy="629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2844800"/>
            <a:ext cx="16217900" cy="629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80000" y="2823029"/>
            <a:ext cx="56007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en-US" altLang="zh-CN" sz="4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en-US" sz="4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5000"/>
              </a:lnSpc>
            </a:pPr>
            <a:endParaRPr lang="en-US" sz="2400" dirty="0">
              <a:solidFill>
                <a:srgbClr val="FFFFFF"/>
              </a:solidFill>
              <a:latin typeface="黑体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54600" y="1676400"/>
            <a:ext cx="5626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5000"/>
              </a:lnSpc>
            </a:pPr>
            <a:r>
              <a:rPr lang="zh-CN" altLang="en-US" sz="6000" b="1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导航模块</a:t>
            </a:r>
            <a:endParaRPr lang="en-US" sz="6000" b="1" spc="2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F51A7C-2AF7-4D2D-BBA1-F2DE62ABA650}"/>
              </a:ext>
            </a:extLst>
          </p:cNvPr>
          <p:cNvSpPr/>
          <p:nvPr/>
        </p:nvSpPr>
        <p:spPr>
          <a:xfrm>
            <a:off x="6674167" y="3886200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298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666</Words>
  <Application>Microsoft Office PowerPoint</Application>
  <PresentationFormat>自定义</PresentationFormat>
  <Paragraphs>150</Paragraphs>
  <Slides>25</Slides>
  <Notes>1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黑体</vt:lpstr>
      <vt:lpstr>微软雅黑</vt:lpstr>
      <vt:lpstr>Arial</vt:lpstr>
      <vt:lpstr>Calibri</vt:lpstr>
      <vt:lpstr>Segoe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lambda</dc:creator>
  <cp:lastModifiedBy>刘 明宇</cp:lastModifiedBy>
  <cp:revision>23</cp:revision>
  <dcterms:created xsi:type="dcterms:W3CDTF">2019-06-19T09:38:58Z</dcterms:created>
  <dcterms:modified xsi:type="dcterms:W3CDTF">2021-11-28T07:26:28Z</dcterms:modified>
</cp:coreProperties>
</file>